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808" r:id="rId5"/>
    <p:sldMasterId id="2147483863" r:id="rId6"/>
  </p:sldMasterIdLst>
  <p:notesMasterIdLst>
    <p:notesMasterId r:id="rId103"/>
  </p:notesMasterIdLst>
  <p:sldIdLst>
    <p:sldId id="522" r:id="rId7"/>
    <p:sldId id="824" r:id="rId8"/>
    <p:sldId id="825" r:id="rId9"/>
    <p:sldId id="827" r:id="rId10"/>
    <p:sldId id="523" r:id="rId11"/>
    <p:sldId id="535" r:id="rId12"/>
    <p:sldId id="536" r:id="rId13"/>
    <p:sldId id="828" r:id="rId14"/>
    <p:sldId id="829" r:id="rId15"/>
    <p:sldId id="913" r:id="rId16"/>
    <p:sldId id="916" r:id="rId17"/>
    <p:sldId id="912" r:id="rId18"/>
    <p:sldId id="915" r:id="rId19"/>
    <p:sldId id="533" r:id="rId20"/>
    <p:sldId id="830" r:id="rId21"/>
    <p:sldId id="831" r:id="rId22"/>
    <p:sldId id="810" r:id="rId23"/>
    <p:sldId id="814" r:id="rId24"/>
    <p:sldId id="811" r:id="rId25"/>
    <p:sldId id="832" r:id="rId26"/>
    <p:sldId id="833" r:id="rId27"/>
    <p:sldId id="834" r:id="rId28"/>
    <p:sldId id="835" r:id="rId29"/>
    <p:sldId id="836" r:id="rId30"/>
    <p:sldId id="837" r:id="rId31"/>
    <p:sldId id="838" r:id="rId32"/>
    <p:sldId id="914" r:id="rId33"/>
    <p:sldId id="839" r:id="rId34"/>
    <p:sldId id="840" r:id="rId35"/>
    <p:sldId id="843" r:id="rId36"/>
    <p:sldId id="844" r:id="rId37"/>
    <p:sldId id="845" r:id="rId38"/>
    <p:sldId id="846" r:id="rId39"/>
    <p:sldId id="847" r:id="rId40"/>
    <p:sldId id="848" r:id="rId41"/>
    <p:sldId id="849" r:id="rId42"/>
    <p:sldId id="850" r:id="rId43"/>
    <p:sldId id="851" r:id="rId44"/>
    <p:sldId id="852" r:id="rId45"/>
    <p:sldId id="853" r:id="rId46"/>
    <p:sldId id="854" r:id="rId47"/>
    <p:sldId id="855" r:id="rId48"/>
    <p:sldId id="856" r:id="rId49"/>
    <p:sldId id="860" r:id="rId50"/>
    <p:sldId id="861" r:id="rId51"/>
    <p:sldId id="862" r:id="rId52"/>
    <p:sldId id="863" r:id="rId53"/>
    <p:sldId id="864" r:id="rId54"/>
    <p:sldId id="865" r:id="rId55"/>
    <p:sldId id="866" r:id="rId56"/>
    <p:sldId id="857" r:id="rId57"/>
    <p:sldId id="867" r:id="rId58"/>
    <p:sldId id="868" r:id="rId59"/>
    <p:sldId id="869" r:id="rId60"/>
    <p:sldId id="870" r:id="rId61"/>
    <p:sldId id="871" r:id="rId62"/>
    <p:sldId id="874" r:id="rId63"/>
    <p:sldId id="875" r:id="rId64"/>
    <p:sldId id="877" r:id="rId65"/>
    <p:sldId id="878" r:id="rId66"/>
    <p:sldId id="887" r:id="rId67"/>
    <p:sldId id="880" r:id="rId68"/>
    <p:sldId id="881" r:id="rId69"/>
    <p:sldId id="883" r:id="rId70"/>
    <p:sldId id="884" r:id="rId71"/>
    <p:sldId id="885" r:id="rId72"/>
    <p:sldId id="858" r:id="rId73"/>
    <p:sldId id="886" r:id="rId74"/>
    <p:sldId id="888" r:id="rId75"/>
    <p:sldId id="889" r:id="rId76"/>
    <p:sldId id="890" r:id="rId77"/>
    <p:sldId id="891" r:id="rId78"/>
    <p:sldId id="892" r:id="rId79"/>
    <p:sldId id="893" r:id="rId80"/>
    <p:sldId id="894" r:id="rId81"/>
    <p:sldId id="895" r:id="rId82"/>
    <p:sldId id="896" r:id="rId83"/>
    <p:sldId id="897" r:id="rId84"/>
    <p:sldId id="898" r:id="rId85"/>
    <p:sldId id="899" r:id="rId86"/>
    <p:sldId id="900" r:id="rId87"/>
    <p:sldId id="901" r:id="rId88"/>
    <p:sldId id="903" r:id="rId89"/>
    <p:sldId id="904" r:id="rId90"/>
    <p:sldId id="905" r:id="rId91"/>
    <p:sldId id="906" r:id="rId92"/>
    <p:sldId id="907" r:id="rId93"/>
    <p:sldId id="919" r:id="rId94"/>
    <p:sldId id="920" r:id="rId95"/>
    <p:sldId id="859" r:id="rId96"/>
    <p:sldId id="908" r:id="rId97"/>
    <p:sldId id="909" r:id="rId98"/>
    <p:sldId id="910" r:id="rId99"/>
    <p:sldId id="918" r:id="rId100"/>
    <p:sldId id="917" r:id="rId101"/>
    <p:sldId id="911" r:id="rId10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185" userDrawn="1">
          <p15:clr>
            <a:srgbClr val="A4A3A4"/>
          </p15:clr>
        </p15:guide>
        <p15:guide id="2" pos="7355" userDrawn="1">
          <p15:clr>
            <a:srgbClr val="A4A3A4"/>
          </p15:clr>
        </p15:guide>
        <p15:guide id="3" pos="325" userDrawn="1">
          <p15:clr>
            <a:srgbClr val="A4A3A4"/>
          </p15:clr>
        </p15:guide>
        <p15:guide id="4" orient="horz" pos="4088" userDrawn="1">
          <p15:clr>
            <a:srgbClr val="A4A3A4"/>
          </p15:clr>
        </p15:guide>
        <p15:guide id="5" pos="89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FA4A01-9D02-B429-A08B-7CEC1E00CD57}" name="Anna Patro" initials="AP" userId="S::anna.patro@pearson.com::a201a33a-286e-4056-a77f-a3a03c4c41fc" providerId="AD"/>
  <p188:author id="{5AEAB610-EAA9-6515-70C5-5AD3D8CA7CCD}" name="Jo Moon Price" initials="JMP" userId="S::jo.price@pearson.com::19ac0b33-014b-43b5-a599-88e0a312cae1" providerId="AD"/>
  <p188:author id="{45D2D623-0C67-9DBE-428B-50F231842C69}" name="Emma Deegan" initials="ED" userId="S::emma.deegan@pearson.com::f408740f-ae7d-4cc0-8cc3-3781081731d1" providerId="AD"/>
  <p188:author id="{207CA03F-6CD8-6499-C3B9-A70C6C01F876}" name="Amori Gerber" initials="AG" userId="Amori Gerber" providerId="None"/>
  <p188:author id="{1D688247-7BD9-05B9-E272-1D01C88670B8}" name="Megan Quinn" initials="MQ" userId="S::Megan.Quinn@pearson.com::74392bec-9f9d-40ac-9890-80a966158c0b" providerId="AD"/>
  <p188:author id="{C43B99B3-B4E2-EFF9-9C54-E9D2F87A4337}" name="Shihomi Engelby" initials="SE" userId="S::shihomi.engelby@pearson.com::cbf2794a-2756-42a1-a4de-fe21b9b2b122" providerId="AD"/>
  <p188:author id="{543BAFBE-5ED9-AC62-233C-FC98A41623BF}" name="Sam Boyle" initials="SB" userId="S::sam.boyle@pearson.com::35abf93e-0223-4e13-8ff7-75082260f8d3" providerId="AD"/>
  <p188:author id="{6AAF5AC0-2D57-DECB-495B-05631D8D523D}" name="Megan Quinn" initials="MQ" userId="S::megan.quinn@pearson.com::74392bec-9f9d-40ac-9890-80a966158c0b" providerId="AD"/>
  <p188:author id="{A00F35D3-8613-8117-39E8-CA2159461DDE}" name="Christine Nelson" initials="CN" userId="S::christine.nelson@pearson.com::efb3b9b9-801e-4c4e-b05c-b64ee90f84c3" providerId="AD"/>
  <p188:author id="{316A62D3-2D9F-86DB-8312-55BE226454FB}" name="Kate Richard" initials="KR" userId="S::kate.richard@pearson.com::f6991732-e3ad-4da4-8833-d34d5a6cb6bf" providerId="AD"/>
  <p188:author id="{3BA2C3FA-9ACF-6AD5-8C04-EE757BB659B3}" name="Shorty, Aurelia B" initials="SA" userId="S::aurelia.shorty_bie.edu#ext#@pearsoneducationinc.onmicrosoft.com::c900a7e6-e2c4-4956-b90a-4716f9eb0c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33CCCC"/>
    <a:srgbClr val="008080"/>
    <a:srgbClr val="009999"/>
    <a:srgbClr val="6A0056"/>
    <a:srgbClr val="7F0066"/>
    <a:srgbClr val="FFFFFF"/>
    <a:srgbClr val="004074"/>
    <a:srgbClr val="E59D1B"/>
    <a:srgbClr val="4E57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3" dt="2026-09-10T19:28:09.561"/>
    <p1510:client id="{25DA6B84-E852-73FA-16A9-2E6A9504D25E}" v="4" dt="2026-09-10T17:28:48.876"/>
    <p1510:client id="{2A649B14-9638-3AF1-88BB-07557B039DFF}" v="73" dt="2026-09-11T15:43:59.482"/>
    <p1510:client id="{2D06C58B-37C7-879C-3CA0-8108F769218E}" v="7" dt="2026-09-10T15:24:15.193"/>
    <p1510:client id="{33B1D91F-28EA-4DF1-A24E-53929EF64013}" v="2683" dt="2026-09-11T01:25:18.490"/>
    <p1510:client id="{5F6B23E8-5790-9D7E-D46B-F8ED93D68C3C}" v="764" dt="2026-09-11T18:37:48.314"/>
    <p1510:client id="{B2D0CF9B-7EB5-4041-8AF2-3159F38749E8}" v="246" dt="2026-09-10T17:30:37.228"/>
    <p1510:client id="{E3E2CC23-6842-5D54-B5D3-3037712A0C3E}" v="11" dt="2026-09-10T16:41:20.024"/>
    <p1510:client id="{EAE177FE-DB3F-88DE-13FA-4505C8A0D775}" v="30" dt="2026-09-10T14:38:04.750"/>
    <p1510:client id="{FBDAD99B-DF58-939B-E519-C61561BD717A}" v="950" dt="2026-09-11T18:11:57.6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185"/>
        <p:guide pos="7355"/>
        <p:guide pos="325"/>
        <p:guide orient="horz" pos="4088"/>
        <p:guide pos="892"/>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07" Type="http://schemas.openxmlformats.org/officeDocument/2006/relationships/tableStyles" Target="tableStyles.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notesMaster" Target="notesMasters/notesMaster1.xml"/><Relationship Id="rId108" Type="http://schemas.microsoft.com/office/2015/10/relationships/revisionInfo" Target="revisionInfo.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microsoft.com/office/2018/10/relationships/authors" Target="authors.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80000122_3BD9AD9A.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80000122_3BD9AD9A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JAN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Sheet1!$B$2</c:f>
              <c:numCache>
                <c:formatCode>General</c:formatCode>
                <c:ptCount val="1"/>
                <c:pt idx="0">
                  <c:v>2.2999999999999998</c:v>
                </c:pt>
              </c:numCache>
            </c:numRef>
          </c:val>
          <c:extLst>
            <c:ext xmlns:c16="http://schemas.microsoft.com/office/drawing/2014/chart" uri="{C3380CC4-5D6E-409C-BE32-E72D297353CC}">
              <c16:uniqueId val="{00000000-44CE-4AFD-8A18-A9E8A47F37F0}"/>
            </c:ext>
          </c:extLst>
        </c:ser>
        <c:ser>
          <c:idx val="1"/>
          <c:order val="1"/>
          <c:tx>
            <c:strRef>
              <c:f>Sheet1!$C$1</c:f>
              <c:strCache>
                <c:ptCount val="1"/>
                <c:pt idx="0">
                  <c:v>FEB</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Sheet1!$C$2</c:f>
              <c:numCache>
                <c:formatCode>General</c:formatCode>
                <c:ptCount val="1"/>
                <c:pt idx="0">
                  <c:v>3</c:v>
                </c:pt>
              </c:numCache>
            </c:numRef>
          </c:val>
          <c:extLst>
            <c:ext xmlns:c16="http://schemas.microsoft.com/office/drawing/2014/chart" uri="{C3380CC4-5D6E-409C-BE32-E72D297353CC}">
              <c16:uniqueId val="{00000001-44CE-4AFD-8A18-A9E8A47F37F0}"/>
            </c:ext>
          </c:extLst>
        </c:ser>
        <c:ser>
          <c:idx val="2"/>
          <c:order val="2"/>
          <c:tx>
            <c:strRef>
              <c:f>Sheet1!$D$1</c:f>
              <c:strCache>
                <c:ptCount val="1"/>
                <c:pt idx="0">
                  <c:v>MAR</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Sheet1!$D$2</c:f>
              <c:numCache>
                <c:formatCode>General</c:formatCode>
                <c:ptCount val="1"/>
                <c:pt idx="0">
                  <c:v>1.8</c:v>
                </c:pt>
              </c:numCache>
            </c:numRef>
          </c:val>
          <c:extLst>
            <c:ext xmlns:c16="http://schemas.microsoft.com/office/drawing/2014/chart" uri="{C3380CC4-5D6E-409C-BE32-E72D297353CC}">
              <c16:uniqueId val="{00000002-44CE-4AFD-8A18-A9E8A47F37F0}"/>
            </c:ext>
          </c:extLst>
        </c:ser>
        <c:ser>
          <c:idx val="3"/>
          <c:order val="3"/>
          <c:tx>
            <c:strRef>
              <c:f>Sheet1!$E$1</c:f>
              <c:strCache>
                <c:ptCount val="1"/>
                <c:pt idx="0">
                  <c:v>APR</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Sheet1!$E$2</c:f>
              <c:numCache>
                <c:formatCode>General</c:formatCode>
                <c:ptCount val="1"/>
                <c:pt idx="0">
                  <c:v>3.8</c:v>
                </c:pt>
              </c:numCache>
            </c:numRef>
          </c:val>
          <c:extLst>
            <c:ext xmlns:c16="http://schemas.microsoft.com/office/drawing/2014/chart" uri="{C3380CC4-5D6E-409C-BE32-E72D297353CC}">
              <c16:uniqueId val="{00000003-44CE-4AFD-8A18-A9E8A47F37F0}"/>
            </c:ext>
          </c:extLst>
        </c:ser>
        <c:ser>
          <c:idx val="4"/>
          <c:order val="4"/>
          <c:tx>
            <c:strRef>
              <c:f>Sheet1!$F$1</c:f>
              <c:strCache>
                <c:ptCount val="1"/>
                <c:pt idx="0">
                  <c:v>MAY</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Sheet1!$F$2</c:f>
              <c:numCache>
                <c:formatCode>General</c:formatCode>
                <c:ptCount val="1"/>
                <c:pt idx="0">
                  <c:v>3.4</c:v>
                </c:pt>
              </c:numCache>
            </c:numRef>
          </c:val>
          <c:extLst>
            <c:ext xmlns:c16="http://schemas.microsoft.com/office/drawing/2014/chart" uri="{C3380CC4-5D6E-409C-BE32-E72D297353CC}">
              <c16:uniqueId val="{00000004-44CE-4AFD-8A18-A9E8A47F37F0}"/>
            </c:ext>
          </c:extLst>
        </c:ser>
        <c:ser>
          <c:idx val="5"/>
          <c:order val="5"/>
          <c:tx>
            <c:strRef>
              <c:f>Sheet1!$G$1</c:f>
              <c:strCache>
                <c:ptCount val="1"/>
                <c:pt idx="0">
                  <c:v>JUN</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Sheet1!$G$2</c:f>
              <c:numCache>
                <c:formatCode>General</c:formatCode>
                <c:ptCount val="1"/>
                <c:pt idx="0">
                  <c:v>4.5999999999999996</c:v>
                </c:pt>
              </c:numCache>
            </c:numRef>
          </c:val>
          <c:extLst>
            <c:ext xmlns:c16="http://schemas.microsoft.com/office/drawing/2014/chart" uri="{C3380CC4-5D6E-409C-BE32-E72D297353CC}">
              <c16:uniqueId val="{00000005-44CE-4AFD-8A18-A9E8A47F37F0}"/>
            </c:ext>
          </c:extLst>
        </c:ser>
        <c:dLbls>
          <c:showLegendKey val="0"/>
          <c:showVal val="1"/>
          <c:showCatName val="0"/>
          <c:showSerName val="0"/>
          <c:showPercent val="0"/>
          <c:showBubbleSize val="0"/>
        </c:dLbls>
        <c:gapWidth val="200"/>
        <c:overlap val="-50"/>
        <c:axId val="420139552"/>
        <c:axId val="420150080"/>
      </c:barChart>
      <c:catAx>
        <c:axId val="42013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50080"/>
        <c:crosses val="autoZero"/>
        <c:auto val="1"/>
        <c:lblAlgn val="ctr"/>
        <c:lblOffset val="100"/>
        <c:noMultiLvlLbl val="0"/>
      </c:catAx>
      <c:valAx>
        <c:axId val="42015008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39552"/>
        <c:crosses val="autoZero"/>
        <c:crossBetween val="between"/>
        <c:majorUnit val="1"/>
        <c:min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C1B-4635-99A7-803E23345B8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C1B-4635-99A7-803E23345B8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C1B-4635-99A7-803E23345B8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C1B-4635-99A7-803E23345B8C}"/>
              </c:ext>
            </c:extLst>
          </c:dPt>
          <c:cat>
            <c:strRef>
              <c:f>Sheet1!$A$2:$A$5</c:f>
              <c:strCache>
                <c:ptCount val="4"/>
                <c:pt idx="0">
                  <c:v>Q1</c:v>
                </c:pt>
                <c:pt idx="1">
                  <c:v>Q2</c:v>
                </c:pt>
                <c:pt idx="2">
                  <c:v>Q3</c:v>
                </c:pt>
                <c:pt idx="3">
                  <c:v>Q4</c:v>
                </c:pt>
              </c:strCache>
            </c:strRef>
          </c:cat>
          <c:val>
            <c:numRef>
              <c:f>Sheet1!$B$2:$B$5</c:f>
              <c:numCache>
                <c:formatCode>General</c:formatCode>
                <c:ptCount val="4"/>
                <c:pt idx="0">
                  <c:v>55</c:v>
                </c:pt>
                <c:pt idx="1">
                  <c:v>20</c:v>
                </c:pt>
                <c:pt idx="2">
                  <c:v>5</c:v>
                </c:pt>
                <c:pt idx="3">
                  <c:v>10</c:v>
                </c:pt>
              </c:numCache>
            </c:numRef>
          </c:val>
          <c:extLst>
            <c:ext xmlns:c16="http://schemas.microsoft.com/office/drawing/2014/chart" uri="{C3380CC4-5D6E-409C-BE32-E72D297353CC}">
              <c16:uniqueId val="{00000008-CC1B-4635-99A7-803E23345B8C}"/>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4T20:08:38.979"/>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0 0,'1640'137'0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4T20:08:41.621"/>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47,'1152'0,"-1123"-1,1-1,-1-2,0 0,0-2,44-15,-48 12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4T20:08:44.975"/>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0 0,'2432'0'0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4T20:08:49.144"/>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1,'2528'0,"-2500"0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4T20:08:55.487"/>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0 0,'1475'0'0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4T22:04:33.88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21484 11271 16383 0 0,'0'0'0'0'0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4T22:04:33.89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23283 11024 16383 0 0,'0'0'0'0'0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0-14T22:04:33.89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3475 2364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11239B-6751-674B-BBF8-A04DCD1AE48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9E5B4D93-119D-C443-BF3F-566C4E4C3AF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C97ABFCC-F0E2-2D45-9B7A-16E93F0C421B}" type="datetimeFigureOut">
              <a:rPr lang="en-US"/>
              <a:pPr>
                <a:defRPr/>
              </a:pPr>
              <a:t>9/15/2026</a:t>
            </a:fld>
            <a:endParaRPr lang="en-US"/>
          </a:p>
        </p:txBody>
      </p:sp>
      <p:sp>
        <p:nvSpPr>
          <p:cNvPr id="4" name="Slide Image Placeholder 3">
            <a:extLst>
              <a:ext uri="{FF2B5EF4-FFF2-40B4-BE49-F238E27FC236}">
                <a16:creationId xmlns:a16="http://schemas.microsoft.com/office/drawing/2014/main" id="{6BA918A4-BB7D-AF41-BE50-4F7FFC56044D}"/>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C478C91D-7988-F040-80F8-49907E6C23D2}"/>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F58CE234-EDC1-614C-A085-2285B03BC027}"/>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69937E29-1D26-0549-B180-2750D6D76032}"/>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3BAF1D13-1771-6641-9B07-2FC25F0FAF6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a:pPr>
                <a:defRPr/>
              </a:pPr>
              <a:t>1</a:t>
            </a:fld>
            <a:endParaRPr lang="en-US"/>
          </a:p>
        </p:txBody>
      </p:sp>
    </p:spTree>
    <p:extLst>
      <p:ext uri="{BB962C8B-B14F-4D97-AF65-F5344CB8AC3E}">
        <p14:creationId xmlns:p14="http://schemas.microsoft.com/office/powerpoint/2010/main" val="379319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a:pPr>
                <a:defRPr/>
              </a:pPr>
              <a:t>2</a:t>
            </a:fld>
            <a:endParaRPr lang="en-US"/>
          </a:p>
        </p:txBody>
      </p:sp>
    </p:spTree>
    <p:extLst>
      <p:ext uri="{BB962C8B-B14F-4D97-AF65-F5344CB8AC3E}">
        <p14:creationId xmlns:p14="http://schemas.microsoft.com/office/powerpoint/2010/main" val="2871109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a:pPr>
                <a:defRPr/>
              </a:pPr>
              <a:t>3</a:t>
            </a:fld>
            <a:endParaRPr lang="en-US"/>
          </a:p>
        </p:txBody>
      </p:sp>
    </p:spTree>
    <p:extLst>
      <p:ext uri="{BB962C8B-B14F-4D97-AF65-F5344CB8AC3E}">
        <p14:creationId xmlns:p14="http://schemas.microsoft.com/office/powerpoint/2010/main" val="3046602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a:pPr>
                <a:defRPr/>
              </a:pPr>
              <a:t>4</a:t>
            </a:fld>
            <a:endParaRPr lang="en-US"/>
          </a:p>
        </p:txBody>
      </p:sp>
    </p:spTree>
    <p:extLst>
      <p:ext uri="{BB962C8B-B14F-4D97-AF65-F5344CB8AC3E}">
        <p14:creationId xmlns:p14="http://schemas.microsoft.com/office/powerpoint/2010/main" val="2157140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a:pPr>
                <a:defRPr/>
              </a:pPr>
              <a:t>5</a:t>
            </a:fld>
            <a:endParaRPr lang="en-US"/>
          </a:p>
        </p:txBody>
      </p:sp>
    </p:spTree>
    <p:extLst>
      <p:ext uri="{BB962C8B-B14F-4D97-AF65-F5344CB8AC3E}">
        <p14:creationId xmlns:p14="http://schemas.microsoft.com/office/powerpoint/2010/main" val="349383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7</a:t>
            </a:fld>
            <a:endParaRPr lang="en-US"/>
          </a:p>
        </p:txBody>
      </p:sp>
    </p:spTree>
    <p:extLst>
      <p:ext uri="{BB962C8B-B14F-4D97-AF65-F5344CB8AC3E}">
        <p14:creationId xmlns:p14="http://schemas.microsoft.com/office/powerpoint/2010/main" val="1227232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8</a:t>
            </a:fld>
            <a:endParaRPr lang="en-US"/>
          </a:p>
        </p:txBody>
      </p:sp>
    </p:spTree>
    <p:extLst>
      <p:ext uri="{BB962C8B-B14F-4D97-AF65-F5344CB8AC3E}">
        <p14:creationId xmlns:p14="http://schemas.microsoft.com/office/powerpoint/2010/main" val="3246760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9</a:t>
            </a:fld>
            <a:endParaRPr lang="en-US"/>
          </a:p>
        </p:txBody>
      </p:sp>
    </p:spTree>
    <p:extLst>
      <p:ext uri="{BB962C8B-B14F-4D97-AF65-F5344CB8AC3E}">
        <p14:creationId xmlns:p14="http://schemas.microsoft.com/office/powerpoint/2010/main" val="29856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10</a:t>
            </a:fld>
            <a:endParaRPr lang="en-US"/>
          </a:p>
        </p:txBody>
      </p:sp>
    </p:spTree>
    <p:extLst>
      <p:ext uri="{BB962C8B-B14F-4D97-AF65-F5344CB8AC3E}">
        <p14:creationId xmlns:p14="http://schemas.microsoft.com/office/powerpoint/2010/main" val="872364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11</a:t>
            </a:fld>
            <a:endParaRPr lang="en-US"/>
          </a:p>
        </p:txBody>
      </p:sp>
    </p:spTree>
    <p:extLst>
      <p:ext uri="{BB962C8B-B14F-4D97-AF65-F5344CB8AC3E}">
        <p14:creationId xmlns:p14="http://schemas.microsoft.com/office/powerpoint/2010/main" val="1587970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13</a:t>
            </a:fld>
            <a:endParaRPr lang="en-US"/>
          </a:p>
        </p:txBody>
      </p:sp>
    </p:spTree>
    <p:extLst>
      <p:ext uri="{BB962C8B-B14F-4D97-AF65-F5344CB8AC3E}">
        <p14:creationId xmlns:p14="http://schemas.microsoft.com/office/powerpoint/2010/main" val="989897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16</a:t>
            </a:fld>
            <a:endParaRPr lang="en-US"/>
          </a:p>
        </p:txBody>
      </p:sp>
    </p:spTree>
    <p:extLst>
      <p:ext uri="{BB962C8B-B14F-4D97-AF65-F5344CB8AC3E}">
        <p14:creationId xmlns:p14="http://schemas.microsoft.com/office/powerpoint/2010/main" val="3445276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20</a:t>
            </a:fld>
            <a:endParaRPr lang="en-US"/>
          </a:p>
        </p:txBody>
      </p:sp>
    </p:spTree>
    <p:extLst>
      <p:ext uri="{BB962C8B-B14F-4D97-AF65-F5344CB8AC3E}">
        <p14:creationId xmlns:p14="http://schemas.microsoft.com/office/powerpoint/2010/main" val="3642743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23</a:t>
            </a:fld>
            <a:endParaRPr lang="en-US"/>
          </a:p>
        </p:txBody>
      </p:sp>
    </p:spTree>
    <p:extLst>
      <p:ext uri="{BB962C8B-B14F-4D97-AF65-F5344CB8AC3E}">
        <p14:creationId xmlns:p14="http://schemas.microsoft.com/office/powerpoint/2010/main" val="1415747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25</a:t>
            </a:fld>
            <a:endParaRPr lang="en-US"/>
          </a:p>
        </p:txBody>
      </p:sp>
    </p:spTree>
    <p:extLst>
      <p:ext uri="{BB962C8B-B14F-4D97-AF65-F5344CB8AC3E}">
        <p14:creationId xmlns:p14="http://schemas.microsoft.com/office/powerpoint/2010/main" val="1510541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26</a:t>
            </a:fld>
            <a:endParaRPr lang="en-US"/>
          </a:p>
        </p:txBody>
      </p:sp>
    </p:spTree>
    <p:extLst>
      <p:ext uri="{BB962C8B-B14F-4D97-AF65-F5344CB8AC3E}">
        <p14:creationId xmlns:p14="http://schemas.microsoft.com/office/powerpoint/2010/main" val="696757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36</a:t>
            </a:fld>
            <a:endParaRPr lang="en-US"/>
          </a:p>
        </p:txBody>
      </p:sp>
    </p:spTree>
    <p:extLst>
      <p:ext uri="{BB962C8B-B14F-4D97-AF65-F5344CB8AC3E}">
        <p14:creationId xmlns:p14="http://schemas.microsoft.com/office/powerpoint/2010/main" val="2349424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37</a:t>
            </a:fld>
            <a:endParaRPr lang="en-US"/>
          </a:p>
        </p:txBody>
      </p:sp>
    </p:spTree>
    <p:extLst>
      <p:ext uri="{BB962C8B-B14F-4D97-AF65-F5344CB8AC3E}">
        <p14:creationId xmlns:p14="http://schemas.microsoft.com/office/powerpoint/2010/main" val="21112767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42</a:t>
            </a:fld>
            <a:endParaRPr lang="en-US"/>
          </a:p>
        </p:txBody>
      </p:sp>
    </p:spTree>
    <p:extLst>
      <p:ext uri="{BB962C8B-B14F-4D97-AF65-F5344CB8AC3E}">
        <p14:creationId xmlns:p14="http://schemas.microsoft.com/office/powerpoint/2010/main" val="38426806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49</a:t>
            </a:fld>
            <a:endParaRPr lang="en-US"/>
          </a:p>
        </p:txBody>
      </p:sp>
    </p:spTree>
    <p:extLst>
      <p:ext uri="{BB962C8B-B14F-4D97-AF65-F5344CB8AC3E}">
        <p14:creationId xmlns:p14="http://schemas.microsoft.com/office/powerpoint/2010/main" val="2732991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55</a:t>
            </a:fld>
            <a:endParaRPr lang="en-US"/>
          </a:p>
        </p:txBody>
      </p:sp>
    </p:spTree>
    <p:extLst>
      <p:ext uri="{BB962C8B-B14F-4D97-AF65-F5344CB8AC3E}">
        <p14:creationId xmlns:p14="http://schemas.microsoft.com/office/powerpoint/2010/main" val="761634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58</a:t>
            </a:fld>
            <a:endParaRPr lang="en-US"/>
          </a:p>
        </p:txBody>
      </p:sp>
    </p:spTree>
    <p:extLst>
      <p:ext uri="{BB962C8B-B14F-4D97-AF65-F5344CB8AC3E}">
        <p14:creationId xmlns:p14="http://schemas.microsoft.com/office/powerpoint/2010/main" val="4487068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smtClean="0"/>
              <a:pPr>
                <a:defRPr/>
              </a:pPr>
              <a:t>59</a:t>
            </a:fld>
            <a:endParaRPr lang="en-US"/>
          </a:p>
        </p:txBody>
      </p:sp>
    </p:spTree>
    <p:extLst>
      <p:ext uri="{BB962C8B-B14F-4D97-AF65-F5344CB8AC3E}">
        <p14:creationId xmlns:p14="http://schemas.microsoft.com/office/powerpoint/2010/main" val="7017612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a:pPr>
                <a:defRPr/>
              </a:pPr>
              <a:t>73</a:t>
            </a:fld>
            <a:endParaRPr lang="en-US"/>
          </a:p>
        </p:txBody>
      </p:sp>
    </p:spTree>
    <p:extLst>
      <p:ext uri="{BB962C8B-B14F-4D97-AF65-F5344CB8AC3E}">
        <p14:creationId xmlns:p14="http://schemas.microsoft.com/office/powerpoint/2010/main" val="41959488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a:pPr>
                <a:defRPr/>
              </a:pPr>
              <a:t>84</a:t>
            </a:fld>
            <a:endParaRPr lang="en-US"/>
          </a:p>
        </p:txBody>
      </p:sp>
    </p:spTree>
    <p:extLst>
      <p:ext uri="{BB962C8B-B14F-4D97-AF65-F5344CB8AC3E}">
        <p14:creationId xmlns:p14="http://schemas.microsoft.com/office/powerpoint/2010/main" val="17172630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a:pPr>
                <a:defRPr/>
              </a:pPr>
              <a:t>88</a:t>
            </a:fld>
            <a:endParaRPr lang="en-US"/>
          </a:p>
        </p:txBody>
      </p:sp>
    </p:spTree>
    <p:extLst>
      <p:ext uri="{BB962C8B-B14F-4D97-AF65-F5344CB8AC3E}">
        <p14:creationId xmlns:p14="http://schemas.microsoft.com/office/powerpoint/2010/main" val="4843631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0C589-1BA8-E447-6880-10A676816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93DA72-C7EE-8166-80B6-E7729D5359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5D28B6-9237-4501-A9A3-3885840A74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F19BDE-4821-C608-60C7-4FE90EBCB166}"/>
              </a:ext>
            </a:extLst>
          </p:cNvPr>
          <p:cNvSpPr>
            <a:spLocks noGrp="1"/>
          </p:cNvSpPr>
          <p:nvPr>
            <p:ph type="sldNum" sz="quarter" idx="5"/>
          </p:nvPr>
        </p:nvSpPr>
        <p:spPr/>
        <p:txBody>
          <a:bodyPr/>
          <a:lstStyle/>
          <a:p>
            <a:pPr>
              <a:defRPr/>
            </a:pPr>
            <a:fld id="{3BAF1D13-1771-6641-9B07-2FC25F0FAF6A}" type="slidenum">
              <a:rPr lang="en-US"/>
              <a:pPr>
                <a:defRPr/>
              </a:pPr>
              <a:t>89</a:t>
            </a:fld>
            <a:endParaRPr lang="en-US"/>
          </a:p>
        </p:txBody>
      </p:sp>
    </p:spTree>
    <p:extLst>
      <p:ext uri="{BB962C8B-B14F-4D97-AF65-F5344CB8AC3E}">
        <p14:creationId xmlns:p14="http://schemas.microsoft.com/office/powerpoint/2010/main" val="678590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a:pPr>
                <a:defRPr/>
              </a:pPr>
              <a:t>90</a:t>
            </a:fld>
            <a:endParaRPr lang="en-US"/>
          </a:p>
        </p:txBody>
      </p:sp>
    </p:spTree>
    <p:extLst>
      <p:ext uri="{BB962C8B-B14F-4D97-AF65-F5344CB8AC3E}">
        <p14:creationId xmlns:p14="http://schemas.microsoft.com/office/powerpoint/2010/main" val="2916371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a:pPr>
                <a:defRPr/>
              </a:pPr>
              <a:t>91</a:t>
            </a:fld>
            <a:endParaRPr lang="en-US"/>
          </a:p>
        </p:txBody>
      </p:sp>
    </p:spTree>
    <p:extLst>
      <p:ext uri="{BB962C8B-B14F-4D97-AF65-F5344CB8AC3E}">
        <p14:creationId xmlns:p14="http://schemas.microsoft.com/office/powerpoint/2010/main" val="32209128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a:pPr>
                <a:defRPr/>
              </a:pPr>
              <a:t>92</a:t>
            </a:fld>
            <a:endParaRPr lang="en-US"/>
          </a:p>
        </p:txBody>
      </p:sp>
    </p:spTree>
    <p:extLst>
      <p:ext uri="{BB962C8B-B14F-4D97-AF65-F5344CB8AC3E}">
        <p14:creationId xmlns:p14="http://schemas.microsoft.com/office/powerpoint/2010/main" val="2492959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a:pPr>
                <a:defRPr/>
              </a:pPr>
              <a:t>93</a:t>
            </a:fld>
            <a:endParaRPr lang="en-US"/>
          </a:p>
        </p:txBody>
      </p:sp>
    </p:spTree>
    <p:extLst>
      <p:ext uri="{BB962C8B-B14F-4D97-AF65-F5344CB8AC3E}">
        <p14:creationId xmlns:p14="http://schemas.microsoft.com/office/powerpoint/2010/main" val="26523578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a:pPr>
                <a:defRPr/>
              </a:pPr>
              <a:t>94</a:t>
            </a:fld>
            <a:endParaRPr lang="en-US"/>
          </a:p>
        </p:txBody>
      </p:sp>
    </p:spTree>
    <p:extLst>
      <p:ext uri="{BB962C8B-B14F-4D97-AF65-F5344CB8AC3E}">
        <p14:creationId xmlns:p14="http://schemas.microsoft.com/office/powerpoint/2010/main" val="3774172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BAF1D13-1771-6641-9B07-2FC25F0FAF6A}" type="slidenum">
              <a:rPr lang="en-US"/>
              <a:pPr>
                <a:defRPr/>
              </a:pPr>
              <a:t>95</a:t>
            </a:fld>
            <a:endParaRPr lang="en-US"/>
          </a:p>
        </p:txBody>
      </p:sp>
    </p:spTree>
    <p:extLst>
      <p:ext uri="{BB962C8B-B14F-4D97-AF65-F5344CB8AC3E}">
        <p14:creationId xmlns:p14="http://schemas.microsoft.com/office/powerpoint/2010/main" val="10135289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svg"/><Relationship Id="rId18" Type="http://schemas.openxmlformats.org/officeDocument/2006/relationships/image" Target="../media/image48.png"/><Relationship Id="rId3" Type="http://schemas.openxmlformats.org/officeDocument/2006/relationships/image" Target="../media/image33.png"/><Relationship Id="rId21" Type="http://schemas.openxmlformats.org/officeDocument/2006/relationships/hyperlink" Target="https://pearsoneducationinc.sharepoint.com/sites/PearsonBrandHub" TargetMode="External"/><Relationship Id="rId7" Type="http://schemas.openxmlformats.org/officeDocument/2006/relationships/image" Target="../media/image37.png"/><Relationship Id="rId12" Type="http://schemas.openxmlformats.org/officeDocument/2006/relationships/image" Target="../media/image42.svg"/><Relationship Id="rId17" Type="http://schemas.openxmlformats.org/officeDocument/2006/relationships/image" Target="../media/image47.emf"/><Relationship Id="rId2" Type="http://schemas.openxmlformats.org/officeDocument/2006/relationships/image" Target="../media/image32.jpeg"/><Relationship Id="rId16" Type="http://schemas.openxmlformats.org/officeDocument/2006/relationships/image" Target="../media/image46.svg"/><Relationship Id="rId20" Type="http://schemas.openxmlformats.org/officeDocument/2006/relationships/image" Target="../media/image50.svg"/><Relationship Id="rId1" Type="http://schemas.openxmlformats.org/officeDocument/2006/relationships/slideMaster" Target="../slideMasters/slideMaster3.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svg"/><Relationship Id="rId10" Type="http://schemas.openxmlformats.org/officeDocument/2006/relationships/image" Target="../media/image40.png"/><Relationship Id="rId19" Type="http://schemas.openxmlformats.org/officeDocument/2006/relationships/image" Target="../media/image49.jpe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svg"/></Relationships>
</file>

<file path=ppt/slideLayouts/_rels/slideLayout97.xml.rels><?xml version="1.0" encoding="UTF-8" standalone="yes"?>
<Relationships xmlns="http://schemas.openxmlformats.org/package/2006/relationships"><Relationship Id="rId13" Type="http://schemas.openxmlformats.org/officeDocument/2006/relationships/image" Target="../media/image62.png"/><Relationship Id="rId18" Type="http://schemas.openxmlformats.org/officeDocument/2006/relationships/image" Target="../media/image67.png"/><Relationship Id="rId26" Type="http://schemas.openxmlformats.org/officeDocument/2006/relationships/image" Target="../media/image75.jpeg"/><Relationship Id="rId39" Type="http://schemas.openxmlformats.org/officeDocument/2006/relationships/image" Target="../media/image88.png"/><Relationship Id="rId21" Type="http://schemas.openxmlformats.org/officeDocument/2006/relationships/image" Target="../media/image70.png"/><Relationship Id="rId34" Type="http://schemas.openxmlformats.org/officeDocument/2006/relationships/image" Target="../media/image83.png"/><Relationship Id="rId42" Type="http://schemas.openxmlformats.org/officeDocument/2006/relationships/image" Target="../media/image91.png"/><Relationship Id="rId7" Type="http://schemas.openxmlformats.org/officeDocument/2006/relationships/image" Target="../media/image56.jpeg"/><Relationship Id="rId2" Type="http://schemas.openxmlformats.org/officeDocument/2006/relationships/image" Target="../media/image51.png"/><Relationship Id="rId16" Type="http://schemas.openxmlformats.org/officeDocument/2006/relationships/image" Target="../media/image65.png"/><Relationship Id="rId20" Type="http://schemas.openxmlformats.org/officeDocument/2006/relationships/image" Target="../media/image69.png"/><Relationship Id="rId29" Type="http://schemas.openxmlformats.org/officeDocument/2006/relationships/image" Target="../media/image78.jpeg"/><Relationship Id="rId41" Type="http://schemas.openxmlformats.org/officeDocument/2006/relationships/image" Target="../media/image90.png"/><Relationship Id="rId1" Type="http://schemas.openxmlformats.org/officeDocument/2006/relationships/slideMaster" Target="../slideMasters/slideMaster3.xml"/><Relationship Id="rId6" Type="http://schemas.openxmlformats.org/officeDocument/2006/relationships/image" Target="../media/image55.jpeg"/><Relationship Id="rId11" Type="http://schemas.openxmlformats.org/officeDocument/2006/relationships/image" Target="../media/image60.png"/><Relationship Id="rId24" Type="http://schemas.openxmlformats.org/officeDocument/2006/relationships/image" Target="../media/image73.png"/><Relationship Id="rId32" Type="http://schemas.openxmlformats.org/officeDocument/2006/relationships/image" Target="../media/image81.png"/><Relationship Id="rId37" Type="http://schemas.openxmlformats.org/officeDocument/2006/relationships/image" Target="../media/image86.png"/><Relationship Id="rId40" Type="http://schemas.openxmlformats.org/officeDocument/2006/relationships/image" Target="../media/image89.png"/><Relationship Id="rId5" Type="http://schemas.openxmlformats.org/officeDocument/2006/relationships/image" Target="../media/image54.png"/><Relationship Id="rId15" Type="http://schemas.openxmlformats.org/officeDocument/2006/relationships/image" Target="../media/image64.png"/><Relationship Id="rId23" Type="http://schemas.openxmlformats.org/officeDocument/2006/relationships/image" Target="../media/image72.png"/><Relationship Id="rId28" Type="http://schemas.openxmlformats.org/officeDocument/2006/relationships/image" Target="../media/image77.jpeg"/><Relationship Id="rId36" Type="http://schemas.openxmlformats.org/officeDocument/2006/relationships/image" Target="../media/image85.png"/><Relationship Id="rId10" Type="http://schemas.openxmlformats.org/officeDocument/2006/relationships/image" Target="../media/image59.png"/><Relationship Id="rId19" Type="http://schemas.openxmlformats.org/officeDocument/2006/relationships/image" Target="../media/image68.png"/><Relationship Id="rId31" Type="http://schemas.openxmlformats.org/officeDocument/2006/relationships/image" Target="../media/image80.png"/><Relationship Id="rId4" Type="http://schemas.openxmlformats.org/officeDocument/2006/relationships/image" Target="../media/image53.png"/><Relationship Id="rId9" Type="http://schemas.openxmlformats.org/officeDocument/2006/relationships/image" Target="../media/image58.png"/><Relationship Id="rId14" Type="http://schemas.openxmlformats.org/officeDocument/2006/relationships/image" Target="../media/image63.png"/><Relationship Id="rId22" Type="http://schemas.openxmlformats.org/officeDocument/2006/relationships/image" Target="../media/image71.png"/><Relationship Id="rId27" Type="http://schemas.openxmlformats.org/officeDocument/2006/relationships/image" Target="../media/image76.jpeg"/><Relationship Id="rId30" Type="http://schemas.openxmlformats.org/officeDocument/2006/relationships/image" Target="../media/image79.png"/><Relationship Id="rId35" Type="http://schemas.openxmlformats.org/officeDocument/2006/relationships/image" Target="../media/image84.jpeg"/><Relationship Id="rId43" Type="http://schemas.openxmlformats.org/officeDocument/2006/relationships/image" Target="../media/image92.png"/><Relationship Id="rId8" Type="http://schemas.openxmlformats.org/officeDocument/2006/relationships/image" Target="../media/image57.png"/><Relationship Id="rId3" Type="http://schemas.openxmlformats.org/officeDocument/2006/relationships/image" Target="../media/image52.png"/><Relationship Id="rId12" Type="http://schemas.openxmlformats.org/officeDocument/2006/relationships/image" Target="../media/image61.png"/><Relationship Id="rId17" Type="http://schemas.openxmlformats.org/officeDocument/2006/relationships/image" Target="../media/image66.png"/><Relationship Id="rId25" Type="http://schemas.openxmlformats.org/officeDocument/2006/relationships/image" Target="../media/image74.png"/><Relationship Id="rId33" Type="http://schemas.openxmlformats.org/officeDocument/2006/relationships/image" Target="../media/image82.png"/><Relationship Id="rId38" Type="http://schemas.openxmlformats.org/officeDocument/2006/relationships/image" Target="../media/image87.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3.png"/><Relationship Id="rId1" Type="http://schemas.openxmlformats.org/officeDocument/2006/relationships/slideMaster" Target="../slideMasters/slideMaster3.xml"/><Relationship Id="rId4" Type="http://schemas.openxmlformats.org/officeDocument/2006/relationships/chart" Target="../charts/chart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3" Type="http://schemas.openxmlformats.org/officeDocument/2006/relationships/image" Target="../media/image104.png"/><Relationship Id="rId18" Type="http://schemas.openxmlformats.org/officeDocument/2006/relationships/image" Target="../media/image109.png"/><Relationship Id="rId26" Type="http://schemas.openxmlformats.org/officeDocument/2006/relationships/image" Target="../media/image117.png"/><Relationship Id="rId39" Type="http://schemas.openxmlformats.org/officeDocument/2006/relationships/image" Target="../media/image130.png"/><Relationship Id="rId21" Type="http://schemas.openxmlformats.org/officeDocument/2006/relationships/image" Target="../media/image112.png"/><Relationship Id="rId34" Type="http://schemas.openxmlformats.org/officeDocument/2006/relationships/image" Target="../media/image125.png"/><Relationship Id="rId42" Type="http://schemas.openxmlformats.org/officeDocument/2006/relationships/image" Target="../media/image133.png"/><Relationship Id="rId47" Type="http://schemas.openxmlformats.org/officeDocument/2006/relationships/image" Target="../media/image138.png"/><Relationship Id="rId50" Type="http://schemas.openxmlformats.org/officeDocument/2006/relationships/image" Target="../media/image141.png"/><Relationship Id="rId7" Type="http://schemas.openxmlformats.org/officeDocument/2006/relationships/image" Target="../media/image98.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07.png"/><Relationship Id="rId29" Type="http://schemas.openxmlformats.org/officeDocument/2006/relationships/image" Target="../media/image120.png"/><Relationship Id="rId11" Type="http://schemas.openxmlformats.org/officeDocument/2006/relationships/image" Target="../media/image102.png"/><Relationship Id="rId24" Type="http://schemas.openxmlformats.org/officeDocument/2006/relationships/image" Target="../media/image115.png"/><Relationship Id="rId32" Type="http://schemas.openxmlformats.org/officeDocument/2006/relationships/image" Target="../media/image123.png"/><Relationship Id="rId37" Type="http://schemas.openxmlformats.org/officeDocument/2006/relationships/image" Target="../media/image128.png"/><Relationship Id="rId40" Type="http://schemas.openxmlformats.org/officeDocument/2006/relationships/image" Target="../media/image131.png"/><Relationship Id="rId45" Type="http://schemas.openxmlformats.org/officeDocument/2006/relationships/image" Target="../media/image136.png"/><Relationship Id="rId5" Type="http://schemas.openxmlformats.org/officeDocument/2006/relationships/image" Target="../media/image96.png"/><Relationship Id="rId15" Type="http://schemas.openxmlformats.org/officeDocument/2006/relationships/image" Target="../media/image106.png"/><Relationship Id="rId23" Type="http://schemas.openxmlformats.org/officeDocument/2006/relationships/image" Target="../media/image114.png"/><Relationship Id="rId28" Type="http://schemas.openxmlformats.org/officeDocument/2006/relationships/image" Target="../media/image119.png"/><Relationship Id="rId36" Type="http://schemas.openxmlformats.org/officeDocument/2006/relationships/image" Target="../media/image127.png"/><Relationship Id="rId49" Type="http://schemas.openxmlformats.org/officeDocument/2006/relationships/image" Target="../media/image140.png"/><Relationship Id="rId10" Type="http://schemas.openxmlformats.org/officeDocument/2006/relationships/image" Target="../media/image101.png"/><Relationship Id="rId19" Type="http://schemas.openxmlformats.org/officeDocument/2006/relationships/image" Target="../media/image110.png"/><Relationship Id="rId31" Type="http://schemas.openxmlformats.org/officeDocument/2006/relationships/image" Target="../media/image122.png"/><Relationship Id="rId44" Type="http://schemas.openxmlformats.org/officeDocument/2006/relationships/image" Target="../media/image135.png"/><Relationship Id="rId52" Type="http://schemas.openxmlformats.org/officeDocument/2006/relationships/image" Target="../media/image143.png"/><Relationship Id="rId4" Type="http://schemas.openxmlformats.org/officeDocument/2006/relationships/image" Target="../media/image95.png"/><Relationship Id="rId9" Type="http://schemas.openxmlformats.org/officeDocument/2006/relationships/image" Target="../media/image100.png"/><Relationship Id="rId14" Type="http://schemas.openxmlformats.org/officeDocument/2006/relationships/image" Target="../media/image105.png"/><Relationship Id="rId22" Type="http://schemas.openxmlformats.org/officeDocument/2006/relationships/image" Target="../media/image113.png"/><Relationship Id="rId27" Type="http://schemas.openxmlformats.org/officeDocument/2006/relationships/image" Target="../media/image118.png"/><Relationship Id="rId30" Type="http://schemas.openxmlformats.org/officeDocument/2006/relationships/image" Target="../media/image121.png"/><Relationship Id="rId35" Type="http://schemas.openxmlformats.org/officeDocument/2006/relationships/image" Target="../media/image126.png"/><Relationship Id="rId43" Type="http://schemas.openxmlformats.org/officeDocument/2006/relationships/image" Target="../media/image134.png"/><Relationship Id="rId48" Type="http://schemas.openxmlformats.org/officeDocument/2006/relationships/image" Target="../media/image139.png"/><Relationship Id="rId8" Type="http://schemas.openxmlformats.org/officeDocument/2006/relationships/image" Target="../media/image99.png"/><Relationship Id="rId51" Type="http://schemas.openxmlformats.org/officeDocument/2006/relationships/image" Target="../media/image142.png"/><Relationship Id="rId3" Type="http://schemas.openxmlformats.org/officeDocument/2006/relationships/image" Target="../media/image94.png"/><Relationship Id="rId12" Type="http://schemas.openxmlformats.org/officeDocument/2006/relationships/image" Target="../media/image103.png"/><Relationship Id="rId17" Type="http://schemas.openxmlformats.org/officeDocument/2006/relationships/image" Target="../media/image108.png"/><Relationship Id="rId25" Type="http://schemas.openxmlformats.org/officeDocument/2006/relationships/image" Target="../media/image116.png"/><Relationship Id="rId33" Type="http://schemas.openxmlformats.org/officeDocument/2006/relationships/image" Target="../media/image124.png"/><Relationship Id="rId38" Type="http://schemas.openxmlformats.org/officeDocument/2006/relationships/image" Target="../media/image129.png"/><Relationship Id="rId46" Type="http://schemas.openxmlformats.org/officeDocument/2006/relationships/image" Target="../media/image137.png"/><Relationship Id="rId20" Type="http://schemas.openxmlformats.org/officeDocument/2006/relationships/image" Target="../media/image111.png"/><Relationship Id="rId41" Type="http://schemas.openxmlformats.org/officeDocument/2006/relationships/image" Target="../media/image132.png"/><Relationship Id="rId1" Type="http://schemas.openxmlformats.org/officeDocument/2006/relationships/slideMaster" Target="../slideMasters/slideMaster3.xml"/><Relationship Id="rId6" Type="http://schemas.openxmlformats.org/officeDocument/2006/relationships/image" Target="../media/image97.png"/></Relationships>
</file>

<file path=ppt/slideLayouts/_rels/slideLayout103.xml.rels><?xml version="1.0" encoding="UTF-8" standalone="yes"?>
<Relationships xmlns="http://schemas.openxmlformats.org/package/2006/relationships"><Relationship Id="rId13" Type="http://schemas.openxmlformats.org/officeDocument/2006/relationships/image" Target="../media/image151.png"/><Relationship Id="rId18" Type="http://schemas.openxmlformats.org/officeDocument/2006/relationships/image" Target="../media/image156.png"/><Relationship Id="rId26" Type="http://schemas.openxmlformats.org/officeDocument/2006/relationships/image" Target="../media/image164.png"/><Relationship Id="rId39" Type="http://schemas.openxmlformats.org/officeDocument/2006/relationships/image" Target="../media/image177.png"/><Relationship Id="rId21" Type="http://schemas.openxmlformats.org/officeDocument/2006/relationships/image" Target="../media/image159.png"/><Relationship Id="rId34" Type="http://schemas.openxmlformats.org/officeDocument/2006/relationships/image" Target="../media/image172.png"/><Relationship Id="rId42" Type="http://schemas.openxmlformats.org/officeDocument/2006/relationships/image" Target="../media/image180.png"/><Relationship Id="rId47" Type="http://schemas.openxmlformats.org/officeDocument/2006/relationships/image" Target="../media/image185.png"/><Relationship Id="rId50" Type="http://schemas.openxmlformats.org/officeDocument/2006/relationships/image" Target="../media/image188.png"/><Relationship Id="rId7" Type="http://schemas.openxmlformats.org/officeDocument/2006/relationships/image" Target="../media/image145.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54.png"/><Relationship Id="rId29" Type="http://schemas.openxmlformats.org/officeDocument/2006/relationships/image" Target="../media/image167.png"/><Relationship Id="rId11" Type="http://schemas.openxmlformats.org/officeDocument/2006/relationships/image" Target="../media/image149.png"/><Relationship Id="rId24" Type="http://schemas.openxmlformats.org/officeDocument/2006/relationships/image" Target="../media/image162.png"/><Relationship Id="rId32" Type="http://schemas.openxmlformats.org/officeDocument/2006/relationships/image" Target="../media/image170.png"/><Relationship Id="rId37" Type="http://schemas.openxmlformats.org/officeDocument/2006/relationships/image" Target="../media/image175.png"/><Relationship Id="rId40" Type="http://schemas.openxmlformats.org/officeDocument/2006/relationships/image" Target="../media/image178.png"/><Relationship Id="rId45" Type="http://schemas.openxmlformats.org/officeDocument/2006/relationships/image" Target="../media/image183.png"/><Relationship Id="rId5" Type="http://schemas.openxmlformats.org/officeDocument/2006/relationships/image" Target="../media/image96.png"/><Relationship Id="rId15" Type="http://schemas.openxmlformats.org/officeDocument/2006/relationships/image" Target="../media/image153.png"/><Relationship Id="rId23" Type="http://schemas.openxmlformats.org/officeDocument/2006/relationships/image" Target="../media/image161.png"/><Relationship Id="rId28" Type="http://schemas.openxmlformats.org/officeDocument/2006/relationships/image" Target="../media/image166.png"/><Relationship Id="rId36" Type="http://schemas.openxmlformats.org/officeDocument/2006/relationships/image" Target="../media/image174.png"/><Relationship Id="rId49" Type="http://schemas.openxmlformats.org/officeDocument/2006/relationships/image" Target="../media/image187.png"/><Relationship Id="rId10" Type="http://schemas.openxmlformats.org/officeDocument/2006/relationships/image" Target="../media/image148.png"/><Relationship Id="rId19" Type="http://schemas.openxmlformats.org/officeDocument/2006/relationships/image" Target="../media/image157.png"/><Relationship Id="rId31" Type="http://schemas.openxmlformats.org/officeDocument/2006/relationships/image" Target="../media/image169.png"/><Relationship Id="rId44" Type="http://schemas.openxmlformats.org/officeDocument/2006/relationships/image" Target="../media/image182.png"/><Relationship Id="rId52" Type="http://schemas.openxmlformats.org/officeDocument/2006/relationships/image" Target="../media/image190.png"/><Relationship Id="rId4" Type="http://schemas.openxmlformats.org/officeDocument/2006/relationships/image" Target="../media/image95.png"/><Relationship Id="rId9" Type="http://schemas.openxmlformats.org/officeDocument/2006/relationships/image" Target="../media/image147.png"/><Relationship Id="rId14" Type="http://schemas.openxmlformats.org/officeDocument/2006/relationships/image" Target="../media/image152.png"/><Relationship Id="rId22" Type="http://schemas.openxmlformats.org/officeDocument/2006/relationships/image" Target="../media/image160.png"/><Relationship Id="rId27" Type="http://schemas.openxmlformats.org/officeDocument/2006/relationships/image" Target="../media/image165.png"/><Relationship Id="rId30" Type="http://schemas.openxmlformats.org/officeDocument/2006/relationships/image" Target="../media/image168.png"/><Relationship Id="rId35" Type="http://schemas.openxmlformats.org/officeDocument/2006/relationships/image" Target="../media/image173.png"/><Relationship Id="rId43" Type="http://schemas.openxmlformats.org/officeDocument/2006/relationships/image" Target="../media/image181.png"/><Relationship Id="rId48" Type="http://schemas.openxmlformats.org/officeDocument/2006/relationships/image" Target="../media/image186.png"/><Relationship Id="rId8" Type="http://schemas.openxmlformats.org/officeDocument/2006/relationships/image" Target="../media/image146.png"/><Relationship Id="rId51" Type="http://schemas.openxmlformats.org/officeDocument/2006/relationships/image" Target="../media/image189.png"/><Relationship Id="rId3" Type="http://schemas.openxmlformats.org/officeDocument/2006/relationships/image" Target="../media/image94.png"/><Relationship Id="rId12" Type="http://schemas.openxmlformats.org/officeDocument/2006/relationships/image" Target="../media/image150.png"/><Relationship Id="rId17" Type="http://schemas.openxmlformats.org/officeDocument/2006/relationships/image" Target="../media/image155.png"/><Relationship Id="rId25" Type="http://schemas.openxmlformats.org/officeDocument/2006/relationships/image" Target="../media/image163.png"/><Relationship Id="rId33" Type="http://schemas.openxmlformats.org/officeDocument/2006/relationships/image" Target="../media/image171.png"/><Relationship Id="rId38" Type="http://schemas.openxmlformats.org/officeDocument/2006/relationships/image" Target="../media/image176.png"/><Relationship Id="rId46" Type="http://schemas.openxmlformats.org/officeDocument/2006/relationships/image" Target="../media/image184.png"/><Relationship Id="rId20" Type="http://schemas.openxmlformats.org/officeDocument/2006/relationships/image" Target="../media/image158.png"/><Relationship Id="rId41" Type="http://schemas.openxmlformats.org/officeDocument/2006/relationships/image" Target="../media/image179.png"/><Relationship Id="rId1" Type="http://schemas.openxmlformats.org/officeDocument/2006/relationships/slideMaster" Target="../slideMasters/slideMaster3.xml"/><Relationship Id="rId6" Type="http://schemas.openxmlformats.org/officeDocument/2006/relationships/image" Target="../media/image144.png"/></Relationships>
</file>

<file path=ppt/slideLayouts/_rels/slideLayout104.xml.rels><?xml version="1.0" encoding="UTF-8" standalone="yes"?>
<Relationships xmlns="http://schemas.openxmlformats.org/package/2006/relationships"><Relationship Id="rId117" Type="http://schemas.openxmlformats.org/officeDocument/2006/relationships/image" Target="../media/image305.svg"/><Relationship Id="rId21" Type="http://schemas.openxmlformats.org/officeDocument/2006/relationships/image" Target="../media/image209.svg"/><Relationship Id="rId42" Type="http://schemas.openxmlformats.org/officeDocument/2006/relationships/image" Target="../media/image230.svg"/><Relationship Id="rId63" Type="http://schemas.openxmlformats.org/officeDocument/2006/relationships/image" Target="../media/image251.svg"/><Relationship Id="rId84" Type="http://schemas.openxmlformats.org/officeDocument/2006/relationships/image" Target="../media/image272.svg"/><Relationship Id="rId16" Type="http://schemas.openxmlformats.org/officeDocument/2006/relationships/image" Target="../media/image204.svg"/><Relationship Id="rId107" Type="http://schemas.openxmlformats.org/officeDocument/2006/relationships/image" Target="../media/image295.svg"/><Relationship Id="rId11" Type="http://schemas.openxmlformats.org/officeDocument/2006/relationships/image" Target="../media/image199.svg"/><Relationship Id="rId32" Type="http://schemas.openxmlformats.org/officeDocument/2006/relationships/image" Target="../media/image220.svg"/><Relationship Id="rId37" Type="http://schemas.openxmlformats.org/officeDocument/2006/relationships/image" Target="../media/image225.svg"/><Relationship Id="rId53" Type="http://schemas.openxmlformats.org/officeDocument/2006/relationships/image" Target="../media/image241.svg"/><Relationship Id="rId58" Type="http://schemas.openxmlformats.org/officeDocument/2006/relationships/image" Target="../media/image246.svg"/><Relationship Id="rId74" Type="http://schemas.openxmlformats.org/officeDocument/2006/relationships/image" Target="../media/image262.svg"/><Relationship Id="rId79" Type="http://schemas.openxmlformats.org/officeDocument/2006/relationships/image" Target="../media/image267.svg"/><Relationship Id="rId102" Type="http://schemas.openxmlformats.org/officeDocument/2006/relationships/image" Target="../media/image290.svg"/><Relationship Id="rId123" Type="http://schemas.openxmlformats.org/officeDocument/2006/relationships/image" Target="../media/image311.svg"/><Relationship Id="rId128" Type="http://schemas.openxmlformats.org/officeDocument/2006/relationships/image" Target="../media/image316.svg"/><Relationship Id="rId5" Type="http://schemas.openxmlformats.org/officeDocument/2006/relationships/image" Target="../media/image193.svg"/><Relationship Id="rId90" Type="http://schemas.openxmlformats.org/officeDocument/2006/relationships/image" Target="../media/image278.svg"/><Relationship Id="rId95" Type="http://schemas.openxmlformats.org/officeDocument/2006/relationships/image" Target="../media/image283.svg"/><Relationship Id="rId22" Type="http://schemas.openxmlformats.org/officeDocument/2006/relationships/image" Target="../media/image210.svg"/><Relationship Id="rId27" Type="http://schemas.openxmlformats.org/officeDocument/2006/relationships/image" Target="../media/image215.svg"/><Relationship Id="rId43" Type="http://schemas.openxmlformats.org/officeDocument/2006/relationships/image" Target="../media/image231.svg"/><Relationship Id="rId48" Type="http://schemas.openxmlformats.org/officeDocument/2006/relationships/image" Target="../media/image236.svg"/><Relationship Id="rId64" Type="http://schemas.openxmlformats.org/officeDocument/2006/relationships/image" Target="../media/image252.svg"/><Relationship Id="rId69" Type="http://schemas.openxmlformats.org/officeDocument/2006/relationships/image" Target="../media/image257.svg"/><Relationship Id="rId113" Type="http://schemas.openxmlformats.org/officeDocument/2006/relationships/image" Target="../media/image301.svg"/><Relationship Id="rId118" Type="http://schemas.openxmlformats.org/officeDocument/2006/relationships/image" Target="../media/image306.svg"/><Relationship Id="rId134" Type="http://schemas.openxmlformats.org/officeDocument/2006/relationships/image" Target="../media/image322.svg"/><Relationship Id="rId80" Type="http://schemas.openxmlformats.org/officeDocument/2006/relationships/image" Target="../media/image268.svg"/><Relationship Id="rId85" Type="http://schemas.openxmlformats.org/officeDocument/2006/relationships/image" Target="../media/image273.svg"/><Relationship Id="rId12" Type="http://schemas.openxmlformats.org/officeDocument/2006/relationships/image" Target="../media/image200.svg"/><Relationship Id="rId17" Type="http://schemas.openxmlformats.org/officeDocument/2006/relationships/image" Target="../media/image205.svg"/><Relationship Id="rId33" Type="http://schemas.openxmlformats.org/officeDocument/2006/relationships/image" Target="../media/image221.svg"/><Relationship Id="rId38" Type="http://schemas.openxmlformats.org/officeDocument/2006/relationships/image" Target="../media/image226.svg"/><Relationship Id="rId59" Type="http://schemas.openxmlformats.org/officeDocument/2006/relationships/image" Target="../media/image247.svg"/><Relationship Id="rId103" Type="http://schemas.openxmlformats.org/officeDocument/2006/relationships/image" Target="../media/image291.svg"/><Relationship Id="rId108" Type="http://schemas.openxmlformats.org/officeDocument/2006/relationships/image" Target="../media/image296.svg"/><Relationship Id="rId124" Type="http://schemas.openxmlformats.org/officeDocument/2006/relationships/image" Target="../media/image312.svg"/><Relationship Id="rId129" Type="http://schemas.openxmlformats.org/officeDocument/2006/relationships/image" Target="../media/image317.svg"/><Relationship Id="rId54" Type="http://schemas.openxmlformats.org/officeDocument/2006/relationships/image" Target="../media/image242.svg"/><Relationship Id="rId70" Type="http://schemas.openxmlformats.org/officeDocument/2006/relationships/image" Target="../media/image258.svg"/><Relationship Id="rId75" Type="http://schemas.openxmlformats.org/officeDocument/2006/relationships/image" Target="../media/image263.svg"/><Relationship Id="rId91" Type="http://schemas.openxmlformats.org/officeDocument/2006/relationships/image" Target="../media/image279.svg"/><Relationship Id="rId96" Type="http://schemas.openxmlformats.org/officeDocument/2006/relationships/image" Target="../media/image284.svg"/><Relationship Id="rId1" Type="http://schemas.openxmlformats.org/officeDocument/2006/relationships/slideMaster" Target="../slideMasters/slideMaster3.xml"/><Relationship Id="rId6" Type="http://schemas.openxmlformats.org/officeDocument/2006/relationships/image" Target="../media/image194.svg"/><Relationship Id="rId23" Type="http://schemas.openxmlformats.org/officeDocument/2006/relationships/image" Target="../media/image211.svg"/><Relationship Id="rId28" Type="http://schemas.openxmlformats.org/officeDocument/2006/relationships/image" Target="../media/image216.svg"/><Relationship Id="rId49" Type="http://schemas.openxmlformats.org/officeDocument/2006/relationships/image" Target="../media/image237.svg"/><Relationship Id="rId114" Type="http://schemas.openxmlformats.org/officeDocument/2006/relationships/image" Target="../media/image302.svg"/><Relationship Id="rId119" Type="http://schemas.openxmlformats.org/officeDocument/2006/relationships/image" Target="../media/image307.svg"/><Relationship Id="rId44" Type="http://schemas.openxmlformats.org/officeDocument/2006/relationships/image" Target="../media/image232.svg"/><Relationship Id="rId60" Type="http://schemas.openxmlformats.org/officeDocument/2006/relationships/image" Target="../media/image248.svg"/><Relationship Id="rId65" Type="http://schemas.openxmlformats.org/officeDocument/2006/relationships/image" Target="../media/image253.svg"/><Relationship Id="rId81" Type="http://schemas.openxmlformats.org/officeDocument/2006/relationships/image" Target="../media/image269.svg"/><Relationship Id="rId86" Type="http://schemas.openxmlformats.org/officeDocument/2006/relationships/image" Target="../media/image274.svg"/><Relationship Id="rId130" Type="http://schemas.openxmlformats.org/officeDocument/2006/relationships/image" Target="../media/image318.svg"/><Relationship Id="rId135" Type="http://schemas.openxmlformats.org/officeDocument/2006/relationships/image" Target="../media/image323.svg"/><Relationship Id="rId13" Type="http://schemas.openxmlformats.org/officeDocument/2006/relationships/image" Target="../media/image201.svg"/><Relationship Id="rId18" Type="http://schemas.openxmlformats.org/officeDocument/2006/relationships/image" Target="../media/image206.svg"/><Relationship Id="rId39" Type="http://schemas.openxmlformats.org/officeDocument/2006/relationships/image" Target="../media/image227.svg"/><Relationship Id="rId109" Type="http://schemas.openxmlformats.org/officeDocument/2006/relationships/image" Target="../media/image297.svg"/><Relationship Id="rId34" Type="http://schemas.openxmlformats.org/officeDocument/2006/relationships/image" Target="../media/image222.svg"/><Relationship Id="rId50" Type="http://schemas.openxmlformats.org/officeDocument/2006/relationships/image" Target="../media/image238.svg"/><Relationship Id="rId55" Type="http://schemas.openxmlformats.org/officeDocument/2006/relationships/image" Target="../media/image243.svg"/><Relationship Id="rId76" Type="http://schemas.openxmlformats.org/officeDocument/2006/relationships/image" Target="../media/image264.svg"/><Relationship Id="rId97" Type="http://schemas.openxmlformats.org/officeDocument/2006/relationships/image" Target="../media/image285.svg"/><Relationship Id="rId104" Type="http://schemas.openxmlformats.org/officeDocument/2006/relationships/image" Target="../media/image292.svg"/><Relationship Id="rId120" Type="http://schemas.openxmlformats.org/officeDocument/2006/relationships/image" Target="../media/image308.svg"/><Relationship Id="rId125" Type="http://schemas.openxmlformats.org/officeDocument/2006/relationships/image" Target="../media/image313.svg"/><Relationship Id="rId7" Type="http://schemas.openxmlformats.org/officeDocument/2006/relationships/image" Target="../media/image195.svg"/><Relationship Id="rId71" Type="http://schemas.openxmlformats.org/officeDocument/2006/relationships/image" Target="../media/image259.svg"/><Relationship Id="rId92" Type="http://schemas.openxmlformats.org/officeDocument/2006/relationships/image" Target="../media/image280.svg"/><Relationship Id="rId2" Type="http://schemas.openxmlformats.org/officeDocument/2006/relationships/image" Target="../media/image191.png"/><Relationship Id="rId29" Type="http://schemas.openxmlformats.org/officeDocument/2006/relationships/image" Target="../media/image217.svg"/><Relationship Id="rId24" Type="http://schemas.openxmlformats.org/officeDocument/2006/relationships/image" Target="../media/image212.svg"/><Relationship Id="rId40" Type="http://schemas.openxmlformats.org/officeDocument/2006/relationships/image" Target="../media/image228.svg"/><Relationship Id="rId45" Type="http://schemas.openxmlformats.org/officeDocument/2006/relationships/image" Target="../media/image233.svg"/><Relationship Id="rId66" Type="http://schemas.openxmlformats.org/officeDocument/2006/relationships/image" Target="../media/image254.svg"/><Relationship Id="rId87" Type="http://schemas.openxmlformats.org/officeDocument/2006/relationships/image" Target="../media/image275.svg"/><Relationship Id="rId110" Type="http://schemas.openxmlformats.org/officeDocument/2006/relationships/image" Target="../media/image298.svg"/><Relationship Id="rId115" Type="http://schemas.openxmlformats.org/officeDocument/2006/relationships/image" Target="../media/image303.svg"/><Relationship Id="rId131" Type="http://schemas.openxmlformats.org/officeDocument/2006/relationships/image" Target="../media/image319.svg"/><Relationship Id="rId61" Type="http://schemas.openxmlformats.org/officeDocument/2006/relationships/image" Target="../media/image249.svg"/><Relationship Id="rId82" Type="http://schemas.openxmlformats.org/officeDocument/2006/relationships/image" Target="../media/image270.svg"/><Relationship Id="rId19" Type="http://schemas.openxmlformats.org/officeDocument/2006/relationships/image" Target="../media/image207.svg"/><Relationship Id="rId14" Type="http://schemas.openxmlformats.org/officeDocument/2006/relationships/image" Target="../media/image202.svg"/><Relationship Id="rId30" Type="http://schemas.openxmlformats.org/officeDocument/2006/relationships/image" Target="../media/image218.svg"/><Relationship Id="rId35" Type="http://schemas.openxmlformats.org/officeDocument/2006/relationships/image" Target="../media/image223.svg"/><Relationship Id="rId56" Type="http://schemas.openxmlformats.org/officeDocument/2006/relationships/image" Target="../media/image244.svg"/><Relationship Id="rId77" Type="http://schemas.openxmlformats.org/officeDocument/2006/relationships/image" Target="../media/image265.svg"/><Relationship Id="rId100" Type="http://schemas.openxmlformats.org/officeDocument/2006/relationships/image" Target="../media/image288.svg"/><Relationship Id="rId105" Type="http://schemas.openxmlformats.org/officeDocument/2006/relationships/image" Target="../media/image293.svg"/><Relationship Id="rId126" Type="http://schemas.openxmlformats.org/officeDocument/2006/relationships/image" Target="../media/image314.svg"/><Relationship Id="rId8" Type="http://schemas.openxmlformats.org/officeDocument/2006/relationships/image" Target="../media/image196.svg"/><Relationship Id="rId51" Type="http://schemas.openxmlformats.org/officeDocument/2006/relationships/image" Target="../media/image239.svg"/><Relationship Id="rId72" Type="http://schemas.openxmlformats.org/officeDocument/2006/relationships/image" Target="../media/image260.svg"/><Relationship Id="rId93" Type="http://schemas.openxmlformats.org/officeDocument/2006/relationships/image" Target="../media/image281.svg"/><Relationship Id="rId98" Type="http://schemas.openxmlformats.org/officeDocument/2006/relationships/image" Target="../media/image286.svg"/><Relationship Id="rId121" Type="http://schemas.openxmlformats.org/officeDocument/2006/relationships/image" Target="../media/image309.svg"/><Relationship Id="rId3" Type="http://schemas.openxmlformats.org/officeDocument/2006/relationships/image" Target="../media/image192.svg"/><Relationship Id="rId25" Type="http://schemas.openxmlformats.org/officeDocument/2006/relationships/image" Target="../media/image213.svg"/><Relationship Id="rId46" Type="http://schemas.openxmlformats.org/officeDocument/2006/relationships/image" Target="../media/image234.svg"/><Relationship Id="rId67" Type="http://schemas.openxmlformats.org/officeDocument/2006/relationships/image" Target="../media/image255.svg"/><Relationship Id="rId116" Type="http://schemas.openxmlformats.org/officeDocument/2006/relationships/image" Target="../media/image304.svg"/><Relationship Id="rId20" Type="http://schemas.openxmlformats.org/officeDocument/2006/relationships/image" Target="../media/image208.svg"/><Relationship Id="rId41" Type="http://schemas.openxmlformats.org/officeDocument/2006/relationships/image" Target="../media/image229.svg"/><Relationship Id="rId62" Type="http://schemas.openxmlformats.org/officeDocument/2006/relationships/image" Target="../media/image250.svg"/><Relationship Id="rId83" Type="http://schemas.openxmlformats.org/officeDocument/2006/relationships/image" Target="../media/image271.svg"/><Relationship Id="rId88" Type="http://schemas.openxmlformats.org/officeDocument/2006/relationships/image" Target="../media/image276.svg"/><Relationship Id="rId111" Type="http://schemas.openxmlformats.org/officeDocument/2006/relationships/image" Target="../media/image299.svg"/><Relationship Id="rId132" Type="http://schemas.openxmlformats.org/officeDocument/2006/relationships/image" Target="../media/image320.svg"/><Relationship Id="rId15" Type="http://schemas.openxmlformats.org/officeDocument/2006/relationships/image" Target="../media/image203.svg"/><Relationship Id="rId36" Type="http://schemas.openxmlformats.org/officeDocument/2006/relationships/image" Target="../media/image224.svg"/><Relationship Id="rId57" Type="http://schemas.openxmlformats.org/officeDocument/2006/relationships/image" Target="../media/image245.svg"/><Relationship Id="rId106" Type="http://schemas.openxmlformats.org/officeDocument/2006/relationships/image" Target="../media/image294.svg"/><Relationship Id="rId127" Type="http://schemas.openxmlformats.org/officeDocument/2006/relationships/image" Target="../media/image315.svg"/><Relationship Id="rId10" Type="http://schemas.openxmlformats.org/officeDocument/2006/relationships/image" Target="../media/image198.svg"/><Relationship Id="rId31" Type="http://schemas.openxmlformats.org/officeDocument/2006/relationships/image" Target="../media/image219.svg"/><Relationship Id="rId52" Type="http://schemas.openxmlformats.org/officeDocument/2006/relationships/image" Target="../media/image240.svg"/><Relationship Id="rId73" Type="http://schemas.openxmlformats.org/officeDocument/2006/relationships/image" Target="../media/image261.svg"/><Relationship Id="rId78" Type="http://schemas.openxmlformats.org/officeDocument/2006/relationships/image" Target="../media/image266.svg"/><Relationship Id="rId94" Type="http://schemas.openxmlformats.org/officeDocument/2006/relationships/image" Target="../media/image282.svg"/><Relationship Id="rId99" Type="http://schemas.openxmlformats.org/officeDocument/2006/relationships/image" Target="../media/image287.svg"/><Relationship Id="rId101" Type="http://schemas.openxmlformats.org/officeDocument/2006/relationships/image" Target="../media/image289.svg"/><Relationship Id="rId122" Type="http://schemas.openxmlformats.org/officeDocument/2006/relationships/image" Target="../media/image310.svg"/><Relationship Id="rId4" Type="http://schemas.openxmlformats.org/officeDocument/2006/relationships/image" Target="../media/image45.svg"/><Relationship Id="rId9" Type="http://schemas.openxmlformats.org/officeDocument/2006/relationships/image" Target="../media/image197.svg"/><Relationship Id="rId26" Type="http://schemas.openxmlformats.org/officeDocument/2006/relationships/image" Target="../media/image214.svg"/><Relationship Id="rId47" Type="http://schemas.openxmlformats.org/officeDocument/2006/relationships/image" Target="../media/image235.svg"/><Relationship Id="rId68" Type="http://schemas.openxmlformats.org/officeDocument/2006/relationships/image" Target="../media/image256.svg"/><Relationship Id="rId89" Type="http://schemas.openxmlformats.org/officeDocument/2006/relationships/image" Target="../media/image277.svg"/><Relationship Id="rId112" Type="http://schemas.openxmlformats.org/officeDocument/2006/relationships/image" Target="../media/image300.svg"/><Relationship Id="rId133" Type="http://schemas.openxmlformats.org/officeDocument/2006/relationships/image" Target="../media/image321.sv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image" Target="../media/image324.png"/><Relationship Id="rId1" Type="http://schemas.openxmlformats.org/officeDocument/2006/relationships/slideMaster" Target="../slideMasters/slideMaster3.xml"/><Relationship Id="rId5" Type="http://schemas.openxmlformats.org/officeDocument/2006/relationships/image" Target="../media/image327.png"/><Relationship Id="rId4" Type="http://schemas.openxmlformats.org/officeDocument/2006/relationships/image" Target="../media/image326.pn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image" Target="../media/image324.png"/><Relationship Id="rId1" Type="http://schemas.openxmlformats.org/officeDocument/2006/relationships/slideMaster" Target="../slideMasters/slideMaster3.xml"/><Relationship Id="rId5" Type="http://schemas.openxmlformats.org/officeDocument/2006/relationships/image" Target="../media/image327.png"/><Relationship Id="rId4" Type="http://schemas.openxmlformats.org/officeDocument/2006/relationships/image" Target="../media/image326.pn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image" Target="../media/image328.png"/><Relationship Id="rId1" Type="http://schemas.openxmlformats.org/officeDocument/2006/relationships/slideMaster" Target="../slideMasters/slideMaster3.xml"/><Relationship Id="rId4" Type="http://schemas.openxmlformats.org/officeDocument/2006/relationships/image" Target="../media/image330.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B65259-F1A0-2A4F-B433-2D30793D5186}"/>
              </a:ext>
              <a:ext uri="{C183D7F6-B498-43B3-948B-1728B52AA6E4}">
                <adec:decorative xmlns:adec="http://schemas.microsoft.com/office/drawing/2017/decorative" val="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14313" y="5497513"/>
            <a:ext cx="1547812"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7410849-7EC9-46FE-8DED-8D2C5CC835F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4" t="480" r="1600" b="480"/>
          <a:stretch/>
        </p:blipFill>
        <p:spPr>
          <a:xfrm>
            <a:off x="1968122" y="0"/>
            <a:ext cx="10223878" cy="6858000"/>
          </a:xfrm>
          <a:prstGeom prst="rect">
            <a:avLst/>
          </a:prstGeom>
        </p:spPr>
      </p:pic>
      <p:sp>
        <p:nvSpPr>
          <p:cNvPr id="2" name="Title 1"/>
          <p:cNvSpPr>
            <a:spLocks noGrp="1"/>
          </p:cNvSpPr>
          <p:nvPr>
            <p:ph type="title"/>
          </p:nvPr>
        </p:nvSpPr>
        <p:spPr>
          <a:xfrm>
            <a:off x="1017920" y="586286"/>
            <a:ext cx="4182350" cy="2369187"/>
          </a:xfrm>
          <a:prstGeom prst="rect">
            <a:avLst/>
          </a:prstGeom>
          <a:solidFill>
            <a:schemeClr val="bg1"/>
          </a:solidFill>
        </p:spPr>
        <p:txBody>
          <a:bodyPr lIns="273600" tIns="180000"/>
          <a:lstStyle/>
          <a:p>
            <a:r>
              <a:rPr lang="en-US"/>
              <a:t>Click to edit Master title style</a:t>
            </a:r>
          </a:p>
        </p:txBody>
      </p:sp>
      <p:cxnSp>
        <p:nvCxnSpPr>
          <p:cNvPr id="8" name="Straight Connector 7">
            <a:extLst>
              <a:ext uri="{FF2B5EF4-FFF2-40B4-BE49-F238E27FC236}">
                <a16:creationId xmlns:a16="http://schemas.microsoft.com/office/drawing/2014/main" id="{965932B0-A39E-F54F-8DD4-F827A2104A80}"/>
              </a:ext>
              <a:ext uri="{C183D7F6-B498-43B3-948B-1728B52AA6E4}">
                <adec:decorative xmlns:adec="http://schemas.microsoft.com/office/drawing/2017/decorative" val="1"/>
              </a:ext>
            </a:extLst>
          </p:cNvPr>
          <p:cNvCxnSpPr>
            <a:cxnSpLocks/>
          </p:cNvCxnSpPr>
          <p:nvPr/>
        </p:nvCxnSpPr>
        <p:spPr>
          <a:xfrm>
            <a:off x="987552" y="566928"/>
            <a:ext cx="0" cy="367665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Subtitle 2"/>
          <p:cNvSpPr>
            <a:spLocks noGrp="1"/>
          </p:cNvSpPr>
          <p:nvPr>
            <p:ph type="subTitle" idx="1"/>
          </p:nvPr>
        </p:nvSpPr>
        <p:spPr>
          <a:xfrm>
            <a:off x="1017951" y="2955473"/>
            <a:ext cx="4180854" cy="1253935"/>
          </a:xfrm>
          <a:prstGeom prst="rect">
            <a:avLst/>
          </a:prstGeom>
          <a:solidFill>
            <a:schemeClr val="bg1"/>
          </a:solidFill>
        </p:spPr>
        <p:txBody>
          <a:bodyPr lIns="27360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Slide Number Placeholder 5">
            <a:extLst>
              <a:ext uri="{FF2B5EF4-FFF2-40B4-BE49-F238E27FC236}">
                <a16:creationId xmlns:a16="http://schemas.microsoft.com/office/drawing/2014/main" id="{3624DE9C-5609-3C40-8934-CCB095F5310D}"/>
              </a:ext>
            </a:extLst>
          </p:cNvPr>
          <p:cNvSpPr>
            <a:spLocks noGrp="1"/>
          </p:cNvSpPr>
          <p:nvPr>
            <p:ph type="sldNum" sz="quarter" idx="10"/>
          </p:nvPr>
        </p:nvSpPr>
        <p:spPr>
          <a:xfrm>
            <a:off x="9275763" y="6488113"/>
            <a:ext cx="2743200" cy="365125"/>
          </a:xfrm>
        </p:spPr>
        <p:txBody>
          <a:bodyPr/>
          <a:lstStyle>
            <a:lvl1pPr>
              <a:defRPr>
                <a:solidFill>
                  <a:schemeClr val="bg1"/>
                </a:solidFill>
              </a:defRPr>
            </a:lvl1pPr>
          </a:lstStyle>
          <a:p>
            <a:pPr>
              <a:defRPr/>
            </a:pPr>
            <a:fld id="{3A223C01-11D7-E049-8252-D38AEC7B21E1}" type="slidenum">
              <a:rPr lang="en-US" smtClean="0"/>
              <a:pPr>
                <a:defRPr/>
              </a:pPr>
              <a:t>‹#›</a:t>
            </a:fld>
            <a:endParaRPr lang="en-US"/>
          </a:p>
        </p:txBody>
      </p:sp>
    </p:spTree>
    <p:extLst>
      <p:ext uri="{BB962C8B-B14F-4D97-AF65-F5344CB8AC3E}">
        <p14:creationId xmlns:p14="http://schemas.microsoft.com/office/powerpoint/2010/main" val="4075218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08760E-2A64-6C42-8F96-E7682515D21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24"/>
          <a:stretch/>
        </p:blipFill>
        <p:spPr>
          <a:xfrm>
            <a:off x="1905000" y="0"/>
            <a:ext cx="10287000" cy="6858000"/>
          </a:xfrm>
          <a:prstGeom prst="rect">
            <a:avLst/>
          </a:prstGeom>
        </p:spPr>
      </p:pic>
      <p:pic>
        <p:nvPicPr>
          <p:cNvPr id="7" name="Picture 6">
            <a:extLst>
              <a:ext uri="{FF2B5EF4-FFF2-40B4-BE49-F238E27FC236}">
                <a16:creationId xmlns:a16="http://schemas.microsoft.com/office/drawing/2014/main" id="{3AB65259-F1A0-2A4F-B433-2D30793D5186}"/>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4313" y="5497513"/>
            <a:ext cx="1547812"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965932B0-A39E-F54F-8DD4-F827A2104A80}"/>
              </a:ext>
              <a:ext uri="{C183D7F6-B498-43B3-948B-1728B52AA6E4}">
                <adec:decorative xmlns:adec="http://schemas.microsoft.com/office/drawing/2017/decorative" val="1"/>
              </a:ext>
            </a:extLst>
          </p:cNvPr>
          <p:cNvCxnSpPr>
            <a:cxnSpLocks/>
          </p:cNvCxnSpPr>
          <p:nvPr/>
        </p:nvCxnSpPr>
        <p:spPr>
          <a:xfrm>
            <a:off x="989013" y="565150"/>
            <a:ext cx="0" cy="367665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26269" y="577850"/>
            <a:ext cx="4180852" cy="2377623"/>
          </a:xfrm>
          <a:prstGeom prst="rect">
            <a:avLst/>
          </a:prstGeom>
          <a:solidFill>
            <a:schemeClr val="bg1"/>
          </a:solidFill>
        </p:spPr>
        <p:txBody>
          <a:bodyPr lIns="273600" tIns="180000" bIns="46800"/>
          <a:lstStyle/>
          <a:p>
            <a:r>
              <a:rPr lang="en-US"/>
              <a:t>Click to edit Master title style</a:t>
            </a:r>
          </a:p>
        </p:txBody>
      </p:sp>
      <p:sp>
        <p:nvSpPr>
          <p:cNvPr id="16" name="Subtitle 2"/>
          <p:cNvSpPr>
            <a:spLocks noGrp="1"/>
          </p:cNvSpPr>
          <p:nvPr>
            <p:ph type="subTitle" idx="1"/>
          </p:nvPr>
        </p:nvSpPr>
        <p:spPr>
          <a:xfrm>
            <a:off x="1026269" y="2955473"/>
            <a:ext cx="4180853" cy="1246547"/>
          </a:xfrm>
          <a:prstGeom prst="rect">
            <a:avLst/>
          </a:prstGeom>
          <a:solidFill>
            <a:schemeClr val="bg1"/>
          </a:solidFill>
        </p:spPr>
        <p:txBody>
          <a:bodyPr lIns="27360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Slide Number Placeholder 5">
            <a:extLst>
              <a:ext uri="{FF2B5EF4-FFF2-40B4-BE49-F238E27FC236}">
                <a16:creationId xmlns:a16="http://schemas.microsoft.com/office/drawing/2014/main" id="{3624DE9C-5609-3C40-8934-CCB095F5310D}"/>
              </a:ext>
            </a:extLst>
          </p:cNvPr>
          <p:cNvSpPr>
            <a:spLocks noGrp="1"/>
          </p:cNvSpPr>
          <p:nvPr>
            <p:ph type="sldNum" sz="quarter" idx="10"/>
          </p:nvPr>
        </p:nvSpPr>
        <p:spPr>
          <a:xfrm>
            <a:off x="9275763" y="6488113"/>
            <a:ext cx="2743200" cy="365125"/>
          </a:xfrm>
        </p:spPr>
        <p:txBody>
          <a:bodyPr/>
          <a:lstStyle>
            <a:lvl1pPr>
              <a:defRPr/>
            </a:lvl1pPr>
          </a:lstStyle>
          <a:p>
            <a:pPr>
              <a:defRPr/>
            </a:pPr>
            <a:fld id="{3A223C01-11D7-E049-8252-D38AEC7B21E1}" type="slidenum">
              <a:rPr lang="en-US"/>
              <a:pPr>
                <a:defRPr/>
              </a:pPr>
              <a:t>‹#›</a:t>
            </a:fld>
            <a:endParaRPr lang="en-US"/>
          </a:p>
        </p:txBody>
      </p:sp>
    </p:spTree>
    <p:extLst>
      <p:ext uri="{BB962C8B-B14F-4D97-AF65-F5344CB8AC3E}">
        <p14:creationId xmlns:p14="http://schemas.microsoft.com/office/powerpoint/2010/main" val="3056482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EW Title Slide 1.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E5570E7-1A1D-4113-8CB6-4C73458688FA}"/>
              </a:ext>
            </a:extLst>
          </p:cNvPr>
          <p:cNvSpPr>
            <a:spLocks noGrp="1"/>
          </p:cNvSpPr>
          <p:nvPr>
            <p:ph type="pic" sz="quarter" idx="11" hasCustomPrompt="1"/>
          </p:nvPr>
        </p:nvSpPr>
        <p:spPr>
          <a:xfrm>
            <a:off x="2273300" y="0"/>
            <a:ext cx="9918698" cy="6853238"/>
          </a:xfrm>
          <a:prstGeom prst="rect">
            <a:avLst/>
          </a:prstGeom>
          <a:solidFill>
            <a:srgbClr val="A3ACAC"/>
          </a:solidFill>
        </p:spPr>
        <p:txBody>
          <a:bodyPr anchor="ctr"/>
          <a:lstStyle>
            <a:lvl1pPr marL="0" indent="0" algn="ctr">
              <a:buNone/>
              <a:defRPr/>
            </a:lvl1pPr>
          </a:lstStyle>
          <a:p>
            <a:r>
              <a:rPr lang="en-US"/>
              <a:t>Click to insert picture </a:t>
            </a:r>
          </a:p>
        </p:txBody>
      </p:sp>
      <p:sp>
        <p:nvSpPr>
          <p:cNvPr id="2" name="Title 1"/>
          <p:cNvSpPr>
            <a:spLocks noGrp="1"/>
          </p:cNvSpPr>
          <p:nvPr>
            <p:ph type="title"/>
          </p:nvPr>
        </p:nvSpPr>
        <p:spPr>
          <a:xfrm>
            <a:off x="1021949" y="576943"/>
            <a:ext cx="4061216" cy="2389778"/>
          </a:xfrm>
          <a:prstGeom prst="rect">
            <a:avLst/>
          </a:prstGeom>
          <a:solidFill>
            <a:schemeClr val="bg1"/>
          </a:solidFill>
        </p:spPr>
        <p:txBody>
          <a:bodyPr lIns="273600" tIns="180000"/>
          <a:lstStyle/>
          <a:p>
            <a:r>
              <a:rPr lang="en-US"/>
              <a:t>Click to edit Master title style</a:t>
            </a:r>
          </a:p>
        </p:txBody>
      </p:sp>
      <p:sp>
        <p:nvSpPr>
          <p:cNvPr id="16" name="Subtitle 2"/>
          <p:cNvSpPr>
            <a:spLocks noGrp="1"/>
          </p:cNvSpPr>
          <p:nvPr>
            <p:ph type="subTitle" idx="1"/>
          </p:nvPr>
        </p:nvSpPr>
        <p:spPr>
          <a:xfrm>
            <a:off x="1021949" y="2966721"/>
            <a:ext cx="4058485" cy="1275079"/>
          </a:xfrm>
          <a:prstGeom prst="rect">
            <a:avLst/>
          </a:prstGeom>
          <a:solidFill>
            <a:schemeClr val="bg1"/>
          </a:solidFill>
        </p:spPr>
        <p:txBody>
          <a:bodyPr lIns="27360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7" name="Picture 6">
            <a:extLst>
              <a:ext uri="{FF2B5EF4-FFF2-40B4-BE49-F238E27FC236}">
                <a16:creationId xmlns:a16="http://schemas.microsoft.com/office/drawing/2014/main" id="{3AB65259-F1A0-2A4F-B433-2D30793D5186}"/>
              </a:ext>
              <a:ext uri="{C183D7F6-B498-43B3-948B-1728B52AA6E4}">
                <adec:decorative xmlns:adec="http://schemas.microsoft.com/office/drawing/2017/decorative" val="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14313" y="5497513"/>
            <a:ext cx="1547812"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965932B0-A39E-F54F-8DD4-F827A2104A80}"/>
              </a:ext>
              <a:ext uri="{C183D7F6-B498-43B3-948B-1728B52AA6E4}">
                <adec:decorative xmlns:adec="http://schemas.microsoft.com/office/drawing/2017/decorative" val="1"/>
              </a:ext>
            </a:extLst>
          </p:cNvPr>
          <p:cNvCxnSpPr>
            <a:cxnSpLocks/>
          </p:cNvCxnSpPr>
          <p:nvPr/>
        </p:nvCxnSpPr>
        <p:spPr>
          <a:xfrm>
            <a:off x="989013" y="565150"/>
            <a:ext cx="0" cy="367665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3624DE9C-5609-3C40-8934-CCB095F5310D}"/>
              </a:ext>
            </a:extLst>
          </p:cNvPr>
          <p:cNvSpPr>
            <a:spLocks noGrp="1"/>
          </p:cNvSpPr>
          <p:nvPr>
            <p:ph type="sldNum" sz="quarter" idx="10"/>
          </p:nvPr>
        </p:nvSpPr>
        <p:spPr>
          <a:xfrm>
            <a:off x="9275763" y="6488113"/>
            <a:ext cx="2743200" cy="365125"/>
          </a:xfrm>
        </p:spPr>
        <p:txBody>
          <a:bodyPr/>
          <a:lstStyle>
            <a:lvl1pPr>
              <a:defRPr/>
            </a:lvl1pPr>
          </a:lstStyle>
          <a:p>
            <a:pPr>
              <a:defRPr/>
            </a:pPr>
            <a:fld id="{3A223C01-11D7-E049-8252-D38AEC7B21E1}" type="slidenum">
              <a:rPr lang="en-US"/>
              <a:pPr>
                <a:defRPr/>
              </a:pPr>
              <a:t>‹#›</a:t>
            </a:fld>
            <a:endParaRPr lang="en-US"/>
          </a:p>
        </p:txBody>
      </p:sp>
    </p:spTree>
    <p:extLst>
      <p:ext uri="{BB962C8B-B14F-4D97-AF65-F5344CB8AC3E}">
        <p14:creationId xmlns:p14="http://schemas.microsoft.com/office/powerpoint/2010/main" val="2678775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36BB36-3C99-C34C-B289-33A3A2B0EC2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4"/>
          <a:stretch/>
        </p:blipFill>
        <p:spPr>
          <a:xfrm>
            <a:off x="1899253" y="0"/>
            <a:ext cx="10287000" cy="6858000"/>
          </a:xfrm>
          <a:prstGeom prst="rect">
            <a:avLst/>
          </a:prstGeom>
        </p:spPr>
      </p:pic>
      <p:sp>
        <p:nvSpPr>
          <p:cNvPr id="4" name="Rectangle 3">
            <a:extLst>
              <a:ext uri="{FF2B5EF4-FFF2-40B4-BE49-F238E27FC236}">
                <a16:creationId xmlns:a16="http://schemas.microsoft.com/office/drawing/2014/main" id="{3D34DD50-A150-F346-8CA6-DC3DFA468690}"/>
              </a:ext>
              <a:ext uri="{C183D7F6-B498-43B3-948B-1728B52AA6E4}">
                <adec:decorative xmlns:adec="http://schemas.microsoft.com/office/drawing/2017/decorative" val="1"/>
              </a:ext>
            </a:extLst>
          </p:cNvPr>
          <p:cNvSpPr/>
          <p:nvPr/>
        </p:nvSpPr>
        <p:spPr>
          <a:xfrm>
            <a:off x="0" y="2244725"/>
            <a:ext cx="4041775" cy="46132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4">
            <a:extLst>
              <a:ext uri="{FF2B5EF4-FFF2-40B4-BE49-F238E27FC236}">
                <a16:creationId xmlns:a16="http://schemas.microsoft.com/office/drawing/2014/main" id="{E2D351A7-A44D-7745-8C4C-03503B3DB031}"/>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E17D1088-45D1-4D4A-9A89-7D61BA508D4A}"/>
              </a:ext>
              <a:ext uri="{C183D7F6-B498-43B3-948B-1728B52AA6E4}">
                <adec:decorative xmlns:adec="http://schemas.microsoft.com/office/drawing/2017/decorative" val="1"/>
              </a:ext>
            </a:extLst>
          </p:cNvPr>
          <p:cNvCxnSpPr>
            <a:cxnSpLocks/>
          </p:cNvCxnSpPr>
          <p:nvPr/>
        </p:nvCxnSpPr>
        <p:spPr>
          <a:xfrm>
            <a:off x="433388" y="1695450"/>
            <a:ext cx="0" cy="460216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
          <p:cNvSpPr>
            <a:spLocks noGrp="1"/>
          </p:cNvSpPr>
          <p:nvPr>
            <p:ph type="ctrTitle"/>
          </p:nvPr>
        </p:nvSpPr>
        <p:spPr>
          <a:xfrm>
            <a:off x="465589" y="1695450"/>
            <a:ext cx="4216580" cy="3359876"/>
          </a:xfrm>
          <a:prstGeom prst="rect">
            <a:avLst/>
          </a:prstGeom>
          <a:solidFill>
            <a:schemeClr val="bg1"/>
          </a:solidFill>
        </p:spPr>
        <p:txBody>
          <a:bodyPr lIns="273600" tIns="180000" rIns="91440" bIns="46800" anchor="t" anchorCtr="0"/>
          <a:lstStyle>
            <a:lvl1pPr algn="l">
              <a:defRPr sz="4500">
                <a:solidFill>
                  <a:schemeClr val="tx1"/>
                </a:solidFill>
              </a:defRPr>
            </a:lvl1pPr>
          </a:lstStyle>
          <a:p>
            <a:r>
              <a:rPr lang="en-US"/>
              <a:t>Click to edit Master title style</a:t>
            </a:r>
          </a:p>
        </p:txBody>
      </p:sp>
      <p:sp>
        <p:nvSpPr>
          <p:cNvPr id="13" name="Subtitle 2"/>
          <p:cNvSpPr>
            <a:spLocks noGrp="1"/>
          </p:cNvSpPr>
          <p:nvPr>
            <p:ph type="subTitle" idx="1"/>
          </p:nvPr>
        </p:nvSpPr>
        <p:spPr>
          <a:xfrm>
            <a:off x="465590" y="5055326"/>
            <a:ext cx="4216580" cy="1234349"/>
          </a:xfrm>
          <a:prstGeom prst="rect">
            <a:avLst/>
          </a:prstGeom>
          <a:solidFill>
            <a:schemeClr val="bg1"/>
          </a:solidFill>
        </p:spPr>
        <p:txBody>
          <a:bodyPr lIns="27360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0" name="Slide Number Placeholder 5">
            <a:extLst>
              <a:ext uri="{FF2B5EF4-FFF2-40B4-BE49-F238E27FC236}">
                <a16:creationId xmlns:a16="http://schemas.microsoft.com/office/drawing/2014/main" id="{F0BB4A60-29F7-3D4E-A51D-D6FF11ABE4BF}"/>
              </a:ext>
            </a:extLst>
          </p:cNvPr>
          <p:cNvSpPr>
            <a:spLocks noGrp="1"/>
          </p:cNvSpPr>
          <p:nvPr>
            <p:ph type="sldNum" sz="quarter" idx="10"/>
          </p:nvPr>
        </p:nvSpPr>
        <p:spPr/>
        <p:txBody>
          <a:bodyPr/>
          <a:lstStyle>
            <a:lvl1pPr>
              <a:defRPr>
                <a:solidFill>
                  <a:schemeClr val="bg1"/>
                </a:solidFill>
              </a:defRPr>
            </a:lvl1pPr>
          </a:lstStyle>
          <a:p>
            <a:pPr>
              <a:defRPr/>
            </a:pPr>
            <a:fld id="{6D3964CD-E85C-F247-89D1-B35C7FB7DD23}" type="slidenum">
              <a:rPr lang="en-US"/>
              <a:pPr>
                <a:defRPr/>
              </a:pPr>
              <a:t>‹#›</a:t>
            </a:fld>
            <a:endParaRPr lang="en-US"/>
          </a:p>
        </p:txBody>
      </p:sp>
    </p:spTree>
    <p:extLst>
      <p:ext uri="{BB962C8B-B14F-4D97-AF65-F5344CB8AC3E}">
        <p14:creationId xmlns:p14="http://schemas.microsoft.com/office/powerpoint/2010/main" val="2187126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EW Title slide 2.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D34DD50-A150-F346-8CA6-DC3DFA468690}"/>
              </a:ext>
              <a:ext uri="{C183D7F6-B498-43B3-948B-1728B52AA6E4}">
                <adec:decorative xmlns:adec="http://schemas.microsoft.com/office/drawing/2017/decorative" val="1"/>
              </a:ext>
            </a:extLst>
          </p:cNvPr>
          <p:cNvSpPr/>
          <p:nvPr/>
        </p:nvSpPr>
        <p:spPr>
          <a:xfrm>
            <a:off x="0" y="2244725"/>
            <a:ext cx="4041775" cy="46132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Picture Placeholder 4">
            <a:extLst>
              <a:ext uri="{FF2B5EF4-FFF2-40B4-BE49-F238E27FC236}">
                <a16:creationId xmlns:a16="http://schemas.microsoft.com/office/drawing/2014/main" id="{9A1F898B-FAE9-4D86-960F-90B653B5180B}"/>
              </a:ext>
            </a:extLst>
          </p:cNvPr>
          <p:cNvSpPr>
            <a:spLocks noGrp="1"/>
          </p:cNvSpPr>
          <p:nvPr>
            <p:ph type="pic" sz="quarter" idx="11" hasCustomPrompt="1"/>
          </p:nvPr>
        </p:nvSpPr>
        <p:spPr>
          <a:xfrm>
            <a:off x="2217738" y="0"/>
            <a:ext cx="9974262" cy="6858000"/>
          </a:xfrm>
          <a:prstGeom prst="rect">
            <a:avLst/>
          </a:prstGeom>
          <a:solidFill>
            <a:srgbClr val="A3ACAC"/>
          </a:solidFill>
        </p:spPr>
        <p:txBody>
          <a:bodyPr anchor="ctr"/>
          <a:lstStyle>
            <a:lvl1pPr marL="0" indent="0" algn="ctr">
              <a:buNone/>
              <a:defRPr/>
            </a:lvl1pPr>
          </a:lstStyle>
          <a:p>
            <a:r>
              <a:rPr lang="en-US"/>
              <a:t>Click to insert picture</a:t>
            </a:r>
          </a:p>
        </p:txBody>
      </p:sp>
      <p:sp>
        <p:nvSpPr>
          <p:cNvPr id="12" name="Title 1"/>
          <p:cNvSpPr>
            <a:spLocks noGrp="1"/>
          </p:cNvSpPr>
          <p:nvPr>
            <p:ph type="ctrTitle"/>
          </p:nvPr>
        </p:nvSpPr>
        <p:spPr>
          <a:xfrm>
            <a:off x="468314" y="1695450"/>
            <a:ext cx="3822192" cy="3518807"/>
          </a:xfrm>
          <a:prstGeom prst="rect">
            <a:avLst/>
          </a:prstGeom>
          <a:solidFill>
            <a:schemeClr val="bg1"/>
          </a:solidFill>
        </p:spPr>
        <p:txBody>
          <a:bodyPr lIns="273600" tIns="180000" bIns="46800" anchor="t" anchorCtr="0"/>
          <a:lstStyle>
            <a:lvl1pPr algn="l">
              <a:defRPr sz="4500">
                <a:solidFill>
                  <a:schemeClr val="tx1"/>
                </a:solidFill>
              </a:defRPr>
            </a:lvl1pPr>
          </a:lstStyle>
          <a:p>
            <a:r>
              <a:rPr lang="en-US"/>
              <a:t>Click to edit Master title style</a:t>
            </a:r>
          </a:p>
        </p:txBody>
      </p:sp>
      <p:sp>
        <p:nvSpPr>
          <p:cNvPr id="13" name="Subtitle 2"/>
          <p:cNvSpPr>
            <a:spLocks noGrp="1"/>
          </p:cNvSpPr>
          <p:nvPr>
            <p:ph type="subTitle" idx="1"/>
          </p:nvPr>
        </p:nvSpPr>
        <p:spPr>
          <a:xfrm>
            <a:off x="468314" y="5075400"/>
            <a:ext cx="3822192" cy="1204718"/>
          </a:xfrm>
          <a:prstGeom prst="rect">
            <a:avLst/>
          </a:prstGeom>
          <a:solidFill>
            <a:schemeClr val="bg1"/>
          </a:solidFill>
        </p:spPr>
        <p:txBody>
          <a:bodyPr lIns="273600" tIns="18288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6" name="Picture 4">
            <a:extLst>
              <a:ext uri="{FF2B5EF4-FFF2-40B4-BE49-F238E27FC236}">
                <a16:creationId xmlns:a16="http://schemas.microsoft.com/office/drawing/2014/main" id="{E2D351A7-A44D-7745-8C4C-03503B3DB031}"/>
              </a:ext>
              <a:ext uri="{C183D7F6-B498-43B3-948B-1728B52AA6E4}">
                <adec:decorative xmlns:adec="http://schemas.microsoft.com/office/drawing/2017/decorative" val="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E17D1088-45D1-4D4A-9A89-7D61BA508D4A}"/>
              </a:ext>
              <a:ext uri="{C183D7F6-B498-43B3-948B-1728B52AA6E4}">
                <adec:decorative xmlns:adec="http://schemas.microsoft.com/office/drawing/2017/decorative" val="1"/>
              </a:ext>
            </a:extLst>
          </p:cNvPr>
          <p:cNvCxnSpPr>
            <a:cxnSpLocks/>
          </p:cNvCxnSpPr>
          <p:nvPr/>
        </p:nvCxnSpPr>
        <p:spPr>
          <a:xfrm>
            <a:off x="433388" y="1695450"/>
            <a:ext cx="0" cy="460216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F0BB4A60-29F7-3D4E-A51D-D6FF11ABE4BF}"/>
              </a:ext>
            </a:extLst>
          </p:cNvPr>
          <p:cNvSpPr>
            <a:spLocks noGrp="1"/>
          </p:cNvSpPr>
          <p:nvPr>
            <p:ph type="sldNum" sz="quarter" idx="10"/>
          </p:nvPr>
        </p:nvSpPr>
        <p:spPr/>
        <p:txBody>
          <a:bodyPr/>
          <a:lstStyle>
            <a:lvl1pPr>
              <a:defRPr>
                <a:solidFill>
                  <a:schemeClr val="bg1"/>
                </a:solidFill>
              </a:defRPr>
            </a:lvl1pPr>
          </a:lstStyle>
          <a:p>
            <a:pPr>
              <a:defRPr/>
            </a:pPr>
            <a:fld id="{6D3964CD-E85C-F247-89D1-B35C7FB7DD23}" type="slidenum">
              <a:rPr lang="en-US"/>
              <a:pPr>
                <a:defRPr/>
              </a:pPr>
              <a:t>‹#›</a:t>
            </a:fld>
            <a:endParaRPr lang="en-US"/>
          </a:p>
        </p:txBody>
      </p:sp>
    </p:spTree>
    <p:extLst>
      <p:ext uri="{BB962C8B-B14F-4D97-AF65-F5344CB8AC3E}">
        <p14:creationId xmlns:p14="http://schemas.microsoft.com/office/powerpoint/2010/main" val="953987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A9EBCB-A696-8548-86C6-E4F061F88ADE}"/>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993284" y="0"/>
            <a:ext cx="10198711" cy="6858000"/>
          </a:xfrm>
          <a:prstGeom prst="rect">
            <a:avLst/>
          </a:prstGeom>
        </p:spPr>
      </p:pic>
      <p:cxnSp>
        <p:nvCxnSpPr>
          <p:cNvPr id="8" name="Straight Connector 7">
            <a:extLst>
              <a:ext uri="{FF2B5EF4-FFF2-40B4-BE49-F238E27FC236}">
                <a16:creationId xmlns:a16="http://schemas.microsoft.com/office/drawing/2014/main" id="{A91430FE-6CC8-9F4B-8A9D-85A24F74470B}"/>
              </a:ext>
              <a:ext uri="{C183D7F6-B498-43B3-948B-1728B52AA6E4}">
                <adec:decorative xmlns:adec="http://schemas.microsoft.com/office/drawing/2017/decorative" val="1"/>
              </a:ext>
            </a:extLst>
          </p:cNvPr>
          <p:cNvCxnSpPr>
            <a:cxnSpLocks/>
          </p:cNvCxnSpPr>
          <p:nvPr/>
        </p:nvCxnSpPr>
        <p:spPr>
          <a:xfrm>
            <a:off x="747713" y="2225675"/>
            <a:ext cx="0" cy="4021138"/>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p:nvPr>
        </p:nvSpPr>
        <p:spPr>
          <a:xfrm>
            <a:off x="781146" y="2225675"/>
            <a:ext cx="4368703" cy="2607582"/>
          </a:xfrm>
          <a:prstGeom prst="rect">
            <a:avLst/>
          </a:prstGeom>
          <a:solidFill>
            <a:schemeClr val="bg1"/>
          </a:solidFill>
        </p:spPr>
        <p:txBody>
          <a:bodyPr lIns="273600" tIns="180000" rIns="91440" bIns="46800"/>
          <a:lstStyle/>
          <a:p>
            <a:r>
              <a:rPr lang="en-US"/>
              <a:t>Click to edit Master title style</a:t>
            </a:r>
          </a:p>
        </p:txBody>
      </p:sp>
      <p:sp>
        <p:nvSpPr>
          <p:cNvPr id="14" name="Subtitle 2"/>
          <p:cNvSpPr>
            <a:spLocks noGrp="1"/>
          </p:cNvSpPr>
          <p:nvPr>
            <p:ph type="subTitle" idx="1"/>
          </p:nvPr>
        </p:nvSpPr>
        <p:spPr>
          <a:xfrm>
            <a:off x="781146" y="4702288"/>
            <a:ext cx="4368703" cy="1544525"/>
          </a:xfrm>
          <a:prstGeom prst="rect">
            <a:avLst/>
          </a:prstGeom>
          <a:solidFill>
            <a:schemeClr val="bg1"/>
          </a:solidFill>
        </p:spPr>
        <p:txBody>
          <a:bodyPr lIns="273600" anchor="t"/>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Placeholder 5">
            <a:extLst>
              <a:ext uri="{FF2B5EF4-FFF2-40B4-BE49-F238E27FC236}">
                <a16:creationId xmlns:a16="http://schemas.microsoft.com/office/drawing/2014/main" id="{49AD97B1-572F-EA4B-A8CE-33D28A5CBB9D}"/>
              </a:ext>
            </a:extLst>
          </p:cNvPr>
          <p:cNvSpPr>
            <a:spLocks noGrp="1"/>
          </p:cNvSpPr>
          <p:nvPr>
            <p:ph type="sldNum" sz="quarter" idx="10"/>
          </p:nvPr>
        </p:nvSpPr>
        <p:spPr/>
        <p:txBody>
          <a:bodyPr/>
          <a:lstStyle>
            <a:lvl1pPr>
              <a:defRPr/>
            </a:lvl1pPr>
          </a:lstStyle>
          <a:p>
            <a:pPr>
              <a:defRPr/>
            </a:pPr>
            <a:fld id="{F43039F2-BC33-8D49-9EC7-EBD9628392EE}" type="slidenum">
              <a:rPr lang="en-US"/>
              <a:pPr>
                <a:defRPr/>
              </a:pPr>
              <a:t>‹#›</a:t>
            </a:fld>
            <a:endParaRPr lang="en-US"/>
          </a:p>
        </p:txBody>
      </p:sp>
      <p:pic>
        <p:nvPicPr>
          <p:cNvPr id="10" name="Picture 4">
            <a:extLst>
              <a:ext uri="{FF2B5EF4-FFF2-40B4-BE49-F238E27FC236}">
                <a16:creationId xmlns:a16="http://schemas.microsoft.com/office/drawing/2014/main" id="{41C34609-7271-CF4F-81B7-1D33031D91B7}"/>
              </a:ext>
              <a:ext uri="{C183D7F6-B498-43B3-948B-1728B52AA6E4}">
                <adec:decorative xmlns:adec="http://schemas.microsoft.com/office/drawing/2017/decorative" val="1"/>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648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ew Title slide 3.1">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91430FE-6CC8-9F4B-8A9D-85A24F74470B}"/>
              </a:ext>
              <a:ext uri="{C183D7F6-B498-43B3-948B-1728B52AA6E4}">
                <adec:decorative xmlns:adec="http://schemas.microsoft.com/office/drawing/2017/decorative" val="1"/>
              </a:ext>
            </a:extLst>
          </p:cNvPr>
          <p:cNvCxnSpPr>
            <a:cxnSpLocks/>
          </p:cNvCxnSpPr>
          <p:nvPr/>
        </p:nvCxnSpPr>
        <p:spPr>
          <a:xfrm>
            <a:off x="747713" y="2225675"/>
            <a:ext cx="0" cy="4021138"/>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6218FE5E-0AD1-430C-938B-9C9520E7186C}"/>
              </a:ext>
            </a:extLst>
          </p:cNvPr>
          <p:cNvSpPr>
            <a:spLocks noGrp="1"/>
          </p:cNvSpPr>
          <p:nvPr>
            <p:ph type="pic" sz="quarter" idx="11" hasCustomPrompt="1"/>
          </p:nvPr>
        </p:nvSpPr>
        <p:spPr>
          <a:xfrm>
            <a:off x="1993284" y="0"/>
            <a:ext cx="10182928" cy="6839712"/>
          </a:xfrm>
          <a:prstGeom prst="rect">
            <a:avLst/>
          </a:prstGeom>
          <a:solidFill>
            <a:srgbClr val="A3ACAC"/>
          </a:solidFill>
        </p:spPr>
        <p:txBody>
          <a:bodyPr anchor="ctr"/>
          <a:lstStyle>
            <a:lvl1pPr marL="0" indent="0" algn="ctr">
              <a:buNone/>
              <a:defRPr/>
            </a:lvl1pPr>
          </a:lstStyle>
          <a:p>
            <a:r>
              <a:rPr lang="en-US"/>
              <a:t>Click to insert picture</a:t>
            </a:r>
          </a:p>
        </p:txBody>
      </p:sp>
      <p:sp>
        <p:nvSpPr>
          <p:cNvPr id="13" name="Title 1"/>
          <p:cNvSpPr>
            <a:spLocks noGrp="1"/>
          </p:cNvSpPr>
          <p:nvPr>
            <p:ph type="title" hasCustomPrompt="1"/>
          </p:nvPr>
        </p:nvSpPr>
        <p:spPr>
          <a:xfrm>
            <a:off x="781148" y="2225675"/>
            <a:ext cx="4368703" cy="2542268"/>
          </a:xfrm>
          <a:prstGeom prst="rect">
            <a:avLst/>
          </a:prstGeom>
          <a:solidFill>
            <a:schemeClr val="bg1"/>
          </a:solidFill>
        </p:spPr>
        <p:txBody>
          <a:bodyPr lIns="274320" tIns="180000" rIns="91440"/>
          <a:lstStyle>
            <a:lvl1pPr>
              <a:defRPr/>
            </a:lvl1pPr>
          </a:lstStyle>
          <a:p>
            <a:r>
              <a:rPr lang="en-US"/>
              <a:t>Click to add title</a:t>
            </a:r>
          </a:p>
        </p:txBody>
      </p:sp>
      <p:sp>
        <p:nvSpPr>
          <p:cNvPr id="10" name="Subtitle 1">
            <a:extLst>
              <a:ext uri="{FF2B5EF4-FFF2-40B4-BE49-F238E27FC236}">
                <a16:creationId xmlns:a16="http://schemas.microsoft.com/office/drawing/2014/main" id="{DA5B2C57-6727-4047-AD63-87E2498B7E9B}"/>
              </a:ext>
            </a:extLst>
          </p:cNvPr>
          <p:cNvSpPr>
            <a:spLocks noGrp="1"/>
          </p:cNvSpPr>
          <p:nvPr>
            <p:ph type="body" sz="quarter" idx="12" hasCustomPrompt="1"/>
          </p:nvPr>
        </p:nvSpPr>
        <p:spPr>
          <a:xfrm>
            <a:off x="781148" y="4767942"/>
            <a:ext cx="4368701" cy="1475695"/>
          </a:xfrm>
          <a:prstGeom prst="rect">
            <a:avLst/>
          </a:prstGeom>
          <a:solidFill>
            <a:schemeClr val="bg1"/>
          </a:solidFill>
        </p:spPr>
        <p:txBody>
          <a:bodyPr lIns="182880" tIns="91440"/>
          <a:lstStyle>
            <a:lvl1pPr marL="0" indent="0">
              <a:buNone/>
              <a:defRPr/>
            </a:lvl1pPr>
          </a:lstStyle>
          <a:p>
            <a:pPr lvl="0"/>
            <a:r>
              <a:rPr lang="en-US"/>
              <a:t>Click to add subtitle</a:t>
            </a:r>
          </a:p>
        </p:txBody>
      </p:sp>
      <p:sp>
        <p:nvSpPr>
          <p:cNvPr id="9" name="Slide Number Placeholder 5">
            <a:extLst>
              <a:ext uri="{FF2B5EF4-FFF2-40B4-BE49-F238E27FC236}">
                <a16:creationId xmlns:a16="http://schemas.microsoft.com/office/drawing/2014/main" id="{49AD97B1-572F-EA4B-A8CE-33D28A5CBB9D}"/>
              </a:ext>
            </a:extLst>
          </p:cNvPr>
          <p:cNvSpPr>
            <a:spLocks noGrp="1"/>
          </p:cNvSpPr>
          <p:nvPr>
            <p:ph type="sldNum" sz="quarter" idx="10"/>
          </p:nvPr>
        </p:nvSpPr>
        <p:spPr/>
        <p:txBody>
          <a:bodyPr/>
          <a:lstStyle>
            <a:lvl1pPr>
              <a:defRPr/>
            </a:lvl1pPr>
          </a:lstStyle>
          <a:p>
            <a:pPr>
              <a:defRPr/>
            </a:pPr>
            <a:fld id="{F43039F2-BC33-8D49-9EC7-EBD9628392EE}" type="slidenum">
              <a:rPr lang="en-US"/>
              <a:pPr>
                <a:defRPr/>
              </a:pPr>
              <a:t>‹#›</a:t>
            </a:fld>
            <a:endParaRPr lang="en-US"/>
          </a:p>
        </p:txBody>
      </p:sp>
      <p:pic>
        <p:nvPicPr>
          <p:cNvPr id="11" name="Picture 4">
            <a:extLst>
              <a:ext uri="{FF2B5EF4-FFF2-40B4-BE49-F238E27FC236}">
                <a16:creationId xmlns:a16="http://schemas.microsoft.com/office/drawing/2014/main" id="{14C4704F-102A-4849-99D0-8B121C3F8209}"/>
              </a:ext>
              <a:ext uri="{C183D7F6-B498-43B3-948B-1728B52AA6E4}">
                <adec:decorative xmlns:adec="http://schemas.microsoft.com/office/drawing/2017/decorative" val="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333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F49AB9-ED06-5D4A-B185-0CD59BD7AAA7}"/>
              </a:ext>
              <a:ext uri="{C183D7F6-B498-43B3-948B-1728B52AA6E4}">
                <adec:decorative xmlns:adec="http://schemas.microsoft.com/office/drawing/2017/decorative" val="1"/>
              </a:ext>
            </a:extLst>
          </p:cNvPr>
          <p:cNvSpPr/>
          <p:nvPr/>
        </p:nvSpPr>
        <p:spPr>
          <a:xfrm>
            <a:off x="1984375" y="0"/>
            <a:ext cx="1020762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Picture 2">
            <a:extLst>
              <a:ext uri="{FF2B5EF4-FFF2-40B4-BE49-F238E27FC236}">
                <a16:creationId xmlns:a16="http://schemas.microsoft.com/office/drawing/2014/main" id="{2D6C6F61-BA41-144D-B6FE-E8A9E2E4B8C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669774"/>
            <a:ext cx="8156577" cy="5188226"/>
          </a:xfrm>
          <a:prstGeom prst="rect">
            <a:avLst/>
          </a:prstGeom>
        </p:spPr>
      </p:pic>
      <p:sp>
        <p:nvSpPr>
          <p:cNvPr id="13" name="Title 1"/>
          <p:cNvSpPr>
            <a:spLocks noGrp="1"/>
          </p:cNvSpPr>
          <p:nvPr>
            <p:ph type="ctrTitle" hasCustomPrompt="1"/>
          </p:nvPr>
        </p:nvSpPr>
        <p:spPr>
          <a:xfrm>
            <a:off x="7515421" y="577850"/>
            <a:ext cx="3597488" cy="3431247"/>
          </a:xfrm>
          <a:prstGeom prst="rect">
            <a:avLst/>
          </a:prstGeom>
          <a:solidFill>
            <a:schemeClr val="bg1"/>
          </a:solidFill>
        </p:spPr>
        <p:txBody>
          <a:bodyPr lIns="273600" tIns="274320" anchor="t" anchorCtr="0"/>
          <a:lstStyle>
            <a:lvl1pPr algn="l">
              <a:defRPr sz="4500">
                <a:solidFill>
                  <a:schemeClr val="tx1"/>
                </a:solidFill>
              </a:defRPr>
            </a:lvl1pPr>
          </a:lstStyle>
          <a:p>
            <a:r>
              <a:rPr lang="en-US"/>
              <a:t>Click to add title</a:t>
            </a:r>
          </a:p>
        </p:txBody>
      </p:sp>
      <p:sp>
        <p:nvSpPr>
          <p:cNvPr id="21" name="Subtitle 2"/>
          <p:cNvSpPr>
            <a:spLocks noGrp="1"/>
          </p:cNvSpPr>
          <p:nvPr>
            <p:ph type="subTitle" idx="1"/>
          </p:nvPr>
        </p:nvSpPr>
        <p:spPr>
          <a:xfrm>
            <a:off x="7515421" y="4013859"/>
            <a:ext cx="3597487" cy="1158216"/>
          </a:xfrm>
          <a:prstGeom prst="rect">
            <a:avLst/>
          </a:prstGeom>
          <a:solidFill>
            <a:schemeClr val="bg1"/>
          </a:solidFill>
        </p:spPr>
        <p:txBody>
          <a:bodyPr lIns="273600" rIns="9000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6" name="Straight Connector 5">
            <a:extLst>
              <a:ext uri="{FF2B5EF4-FFF2-40B4-BE49-F238E27FC236}">
                <a16:creationId xmlns:a16="http://schemas.microsoft.com/office/drawing/2014/main" id="{E2D77FD4-D276-424C-88E8-25E8B8431904}"/>
              </a:ext>
              <a:ext uri="{C183D7F6-B498-43B3-948B-1728B52AA6E4}">
                <adec:decorative xmlns:adec="http://schemas.microsoft.com/office/drawing/2017/decorative" val="1"/>
              </a:ext>
            </a:extLst>
          </p:cNvPr>
          <p:cNvCxnSpPr>
            <a:cxnSpLocks/>
          </p:cNvCxnSpPr>
          <p:nvPr userDrawn="1"/>
        </p:nvCxnSpPr>
        <p:spPr>
          <a:xfrm>
            <a:off x="11139489" y="568325"/>
            <a:ext cx="0" cy="460375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EFAE6E9B-DFFB-9D4C-884F-65F4D0A124E3}"/>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311C53FD-8B93-304B-A4BA-37BE3ED828F3}"/>
              </a:ext>
            </a:extLst>
          </p:cNvPr>
          <p:cNvSpPr>
            <a:spLocks noGrp="1"/>
          </p:cNvSpPr>
          <p:nvPr>
            <p:ph type="sldNum" sz="quarter" idx="10"/>
          </p:nvPr>
        </p:nvSpPr>
        <p:spPr/>
        <p:txBody>
          <a:bodyPr/>
          <a:lstStyle>
            <a:lvl1pPr>
              <a:defRPr/>
            </a:lvl1pPr>
          </a:lstStyle>
          <a:p>
            <a:pPr>
              <a:defRPr/>
            </a:pPr>
            <a:fld id="{E0D39E1D-6812-3F44-9317-2804B1690F48}" type="slidenum">
              <a:rPr lang="en-US"/>
              <a:pPr>
                <a:defRPr/>
              </a:pPr>
              <a:t>‹#›</a:t>
            </a:fld>
            <a:endParaRPr lang="en-US"/>
          </a:p>
        </p:txBody>
      </p:sp>
    </p:spTree>
    <p:extLst>
      <p:ext uri="{BB962C8B-B14F-4D97-AF65-F5344CB8AC3E}">
        <p14:creationId xmlns:p14="http://schemas.microsoft.com/office/powerpoint/2010/main" val="2951064183"/>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EW Title Slide 4.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BF40AA-AE6F-5749-8C97-DE3834BA09D0}"/>
              </a:ext>
              <a:ext uri="{C183D7F6-B498-43B3-948B-1728B52AA6E4}">
                <adec:decorative xmlns:adec="http://schemas.microsoft.com/office/drawing/2017/decorative" val="1"/>
              </a:ext>
            </a:extLst>
          </p:cNvPr>
          <p:cNvSpPr/>
          <p:nvPr/>
        </p:nvSpPr>
        <p:spPr>
          <a:xfrm>
            <a:off x="1984374" y="0"/>
            <a:ext cx="1020762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Picture Placeholder 15">
            <a:extLst>
              <a:ext uri="{FF2B5EF4-FFF2-40B4-BE49-F238E27FC236}">
                <a16:creationId xmlns:a16="http://schemas.microsoft.com/office/drawing/2014/main" id="{6EF18240-552B-1149-9D44-905FD72272EE}"/>
              </a:ext>
            </a:extLst>
          </p:cNvPr>
          <p:cNvSpPr>
            <a:spLocks noGrp="1"/>
          </p:cNvSpPr>
          <p:nvPr>
            <p:ph type="pic" sz="quarter" idx="11" hasCustomPrompt="1"/>
          </p:nvPr>
        </p:nvSpPr>
        <p:spPr>
          <a:xfrm>
            <a:off x="1" y="1466850"/>
            <a:ext cx="10735160" cy="5391150"/>
          </a:xfrm>
          <a:prstGeom prst="rect">
            <a:avLst/>
          </a:prstGeom>
          <a:solidFill>
            <a:schemeClr val="bg2">
              <a:lumMod val="75000"/>
            </a:schemeClr>
          </a:solidFill>
        </p:spPr>
        <p:txBody>
          <a:bodyPr anchor="ctr"/>
          <a:lstStyle>
            <a:lvl1pPr marL="0" indent="0" algn="ctr">
              <a:buNone/>
              <a:defRPr/>
            </a:lvl1pPr>
          </a:lstStyle>
          <a:p>
            <a:r>
              <a:rPr lang="en-US"/>
              <a:t>Click to insert a picture</a:t>
            </a:r>
          </a:p>
        </p:txBody>
      </p:sp>
      <p:sp>
        <p:nvSpPr>
          <p:cNvPr id="7" name="Title 6">
            <a:extLst>
              <a:ext uri="{FF2B5EF4-FFF2-40B4-BE49-F238E27FC236}">
                <a16:creationId xmlns:a16="http://schemas.microsoft.com/office/drawing/2014/main" id="{982D310E-7115-43AA-A189-B37D28B723B1}"/>
              </a:ext>
            </a:extLst>
          </p:cNvPr>
          <p:cNvSpPr>
            <a:spLocks noGrp="1"/>
          </p:cNvSpPr>
          <p:nvPr>
            <p:ph type="title" hasCustomPrompt="1"/>
          </p:nvPr>
        </p:nvSpPr>
        <p:spPr>
          <a:xfrm>
            <a:off x="7474625" y="568326"/>
            <a:ext cx="3630471" cy="4603749"/>
          </a:xfrm>
          <a:prstGeom prst="rect">
            <a:avLst/>
          </a:prstGeom>
          <a:solidFill>
            <a:schemeClr val="bg1"/>
          </a:solidFill>
        </p:spPr>
        <p:txBody>
          <a:bodyPr lIns="273600" tIns="274320" rIns="274320"/>
          <a:lstStyle>
            <a:lvl1pPr>
              <a:defRPr/>
            </a:lvl1pPr>
          </a:lstStyle>
          <a:p>
            <a:r>
              <a:rPr lang="en-US"/>
              <a:t>Click to add title</a:t>
            </a:r>
          </a:p>
        </p:txBody>
      </p:sp>
      <p:sp>
        <p:nvSpPr>
          <p:cNvPr id="3" name="Subtitle">
            <a:extLst>
              <a:ext uri="{FF2B5EF4-FFF2-40B4-BE49-F238E27FC236}">
                <a16:creationId xmlns:a16="http://schemas.microsoft.com/office/drawing/2014/main" id="{CE068109-718D-4B25-993B-72D6B892A705}"/>
              </a:ext>
            </a:extLst>
          </p:cNvPr>
          <p:cNvSpPr>
            <a:spLocks noGrp="1"/>
          </p:cNvSpPr>
          <p:nvPr>
            <p:ph type="body" sz="quarter" idx="12" hasCustomPrompt="1"/>
          </p:nvPr>
        </p:nvSpPr>
        <p:spPr>
          <a:xfrm>
            <a:off x="7474625" y="4006471"/>
            <a:ext cx="3630587" cy="1165604"/>
          </a:xfrm>
          <a:prstGeom prst="rect">
            <a:avLst/>
          </a:prstGeom>
          <a:solidFill>
            <a:schemeClr val="bg1"/>
          </a:solidFill>
        </p:spPr>
        <p:txBody>
          <a:bodyPr lIns="273600" rIns="90000"/>
          <a:lstStyle>
            <a:lvl1pPr marL="0" indent="0">
              <a:buNone/>
              <a:defRPr/>
            </a:lvl1pPr>
          </a:lstStyle>
          <a:p>
            <a:pPr lvl="0"/>
            <a:r>
              <a:rPr lang="en-US"/>
              <a:t>Click to add subtitle</a:t>
            </a:r>
          </a:p>
        </p:txBody>
      </p:sp>
      <p:pic>
        <p:nvPicPr>
          <p:cNvPr id="10" name="Picture 9">
            <a:extLst>
              <a:ext uri="{FF2B5EF4-FFF2-40B4-BE49-F238E27FC236}">
                <a16:creationId xmlns:a16="http://schemas.microsoft.com/office/drawing/2014/main" id="{7A9DC1FD-8034-E548-95C2-CD957F1D0089}"/>
              </a:ext>
              <a:ext uri="{C183D7F6-B498-43B3-948B-1728B52AA6E4}">
                <adec:decorative xmlns:adec="http://schemas.microsoft.com/office/drawing/2017/decorative" val="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0500" y="239713"/>
            <a:ext cx="154781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5">
            <a:extLst>
              <a:ext uri="{FF2B5EF4-FFF2-40B4-BE49-F238E27FC236}">
                <a16:creationId xmlns:a16="http://schemas.microsoft.com/office/drawing/2014/main" id="{3FADDC1B-22E5-C441-BDA9-8EEB86CF3328}"/>
              </a:ext>
            </a:extLst>
          </p:cNvPr>
          <p:cNvSpPr>
            <a:spLocks noGrp="1"/>
          </p:cNvSpPr>
          <p:nvPr>
            <p:ph type="sldNum" sz="quarter" idx="10"/>
          </p:nvPr>
        </p:nvSpPr>
        <p:spPr/>
        <p:txBody>
          <a:bodyPr/>
          <a:lstStyle>
            <a:lvl1pPr>
              <a:defRPr/>
            </a:lvl1pPr>
          </a:lstStyle>
          <a:p>
            <a:pPr>
              <a:defRPr/>
            </a:pPr>
            <a:fld id="{6C756944-AAA6-A948-ABFF-0210BDF7DF7A}" type="slidenum">
              <a:rPr lang="en-US"/>
              <a:pPr>
                <a:defRPr/>
              </a:pPr>
              <a:t>‹#›</a:t>
            </a:fld>
            <a:endParaRPr lang="en-US"/>
          </a:p>
        </p:txBody>
      </p:sp>
      <p:cxnSp>
        <p:nvCxnSpPr>
          <p:cNvPr id="9" name="Straight Connector 8">
            <a:extLst>
              <a:ext uri="{FF2B5EF4-FFF2-40B4-BE49-F238E27FC236}">
                <a16:creationId xmlns:a16="http://schemas.microsoft.com/office/drawing/2014/main" id="{917382D9-3746-3141-8A7A-B32826C50D44}"/>
              </a:ext>
              <a:ext uri="{C183D7F6-B498-43B3-948B-1728B52AA6E4}">
                <adec:decorative xmlns:adec="http://schemas.microsoft.com/office/drawing/2017/decorative" val="1"/>
              </a:ext>
            </a:extLst>
          </p:cNvPr>
          <p:cNvCxnSpPr>
            <a:cxnSpLocks/>
          </p:cNvCxnSpPr>
          <p:nvPr userDrawn="1"/>
        </p:nvCxnSpPr>
        <p:spPr>
          <a:xfrm>
            <a:off x="11139489" y="568325"/>
            <a:ext cx="0" cy="460375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6422300"/>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_accent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44ED8C-8847-EA41-9338-C6E46B61F79E}"/>
              </a:ext>
              <a:ext uri="{C183D7F6-B498-43B3-948B-1728B52AA6E4}">
                <adec:decorative xmlns:adec="http://schemas.microsoft.com/office/drawing/2017/decorative" val="1"/>
              </a:ext>
            </a:extLst>
          </p:cNvPr>
          <p:cNvSpPr/>
          <p:nvPr/>
        </p:nvSpPr>
        <p:spPr>
          <a:xfrm>
            <a:off x="0" y="555625"/>
            <a:ext cx="1019175" cy="11564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itle 1"/>
          <p:cNvSpPr>
            <a:spLocks noGrp="1"/>
          </p:cNvSpPr>
          <p:nvPr>
            <p:ph type="title"/>
          </p:nvPr>
        </p:nvSpPr>
        <p:spPr>
          <a:xfrm>
            <a:off x="1183729" y="571500"/>
            <a:ext cx="9966871" cy="1119188"/>
          </a:xfrm>
          <a:prstGeom prst="rect">
            <a:avLst/>
          </a:prstGeom>
        </p:spPr>
        <p:txBody>
          <a:bodyPr anchor="ctr" anchorCtr="0">
            <a:normAutofit/>
          </a:bodyPr>
          <a:lstStyle>
            <a:lvl1pPr>
              <a:defRPr sz="3600"/>
            </a:lvl1pPr>
          </a:lstStyle>
          <a:p>
            <a:r>
              <a:rPr lang="en-US"/>
              <a:t>Click to edit Master title style</a:t>
            </a:r>
          </a:p>
        </p:txBody>
      </p:sp>
      <p:sp>
        <p:nvSpPr>
          <p:cNvPr id="7" name="Content Placeholder 6">
            <a:extLst>
              <a:ext uri="{FF2B5EF4-FFF2-40B4-BE49-F238E27FC236}">
                <a16:creationId xmlns:a16="http://schemas.microsoft.com/office/drawing/2014/main" id="{52C1CAAB-00F4-184E-88C4-75D6880DC45E}"/>
              </a:ext>
            </a:extLst>
          </p:cNvPr>
          <p:cNvSpPr>
            <a:spLocks noGrp="1"/>
          </p:cNvSpPr>
          <p:nvPr>
            <p:ph sz="quarter" idx="16" hasCustomPrompt="1"/>
          </p:nvPr>
        </p:nvSpPr>
        <p:spPr>
          <a:xfrm>
            <a:off x="1183729" y="1893888"/>
            <a:ext cx="9972675" cy="4475162"/>
          </a:xfrm>
          <a:prstGeom prst="rect">
            <a:avLst/>
          </a:prstGeom>
        </p:spPr>
        <p:txBody>
          <a:bodyPr/>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cxnSp>
        <p:nvCxnSpPr>
          <p:cNvPr id="5" name="Straight Connector 4">
            <a:extLst>
              <a:ext uri="{FF2B5EF4-FFF2-40B4-BE49-F238E27FC236}">
                <a16:creationId xmlns:a16="http://schemas.microsoft.com/office/drawing/2014/main" id="{4AC23712-3DEB-F145-81F4-D8A1E3A471B2}"/>
              </a:ext>
              <a:ext uri="{C183D7F6-B498-43B3-948B-1728B52AA6E4}">
                <adec:decorative xmlns:adec="http://schemas.microsoft.com/office/drawing/2017/decorative" val="1"/>
              </a:ext>
            </a:extLst>
          </p:cNvPr>
          <p:cNvCxnSpPr>
            <a:cxnSpLocks/>
          </p:cNvCxnSpPr>
          <p:nvPr/>
        </p:nvCxnSpPr>
        <p:spPr>
          <a:xfrm>
            <a:off x="1036638" y="555625"/>
            <a:ext cx="0" cy="115644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5F1202A0-9646-4147-8DBB-1BF33177D5D7}"/>
              </a:ext>
            </a:extLst>
          </p:cNvPr>
          <p:cNvSpPr>
            <a:spLocks noGrp="1"/>
          </p:cNvSpPr>
          <p:nvPr>
            <p:ph type="sldNum" sz="quarter" idx="15"/>
          </p:nvPr>
        </p:nvSpPr>
        <p:spPr/>
        <p:txBody>
          <a:bodyPr/>
          <a:lstStyle>
            <a:lvl1pPr>
              <a:defRPr/>
            </a:lvl1pPr>
          </a:lstStyle>
          <a:p>
            <a:pPr>
              <a:defRPr/>
            </a:pPr>
            <a:fld id="{EEAC2BAD-9516-2B47-9900-7FC05ED2F002}" type="slidenum">
              <a:rPr lang="en-US"/>
              <a:pPr>
                <a:defRPr/>
              </a:pPr>
              <a:t>‹#›</a:t>
            </a:fld>
            <a:endParaRPr lang="en-US"/>
          </a:p>
        </p:txBody>
      </p:sp>
    </p:spTree>
    <p:extLst>
      <p:ext uri="{BB962C8B-B14F-4D97-AF65-F5344CB8AC3E}">
        <p14:creationId xmlns:p14="http://schemas.microsoft.com/office/powerpoint/2010/main" val="3194900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 slide_accent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44ED8C-8847-EA41-9338-C6E46B61F79E}"/>
              </a:ext>
              <a:ext uri="{C183D7F6-B498-43B3-948B-1728B52AA6E4}">
                <adec:decorative xmlns:adec="http://schemas.microsoft.com/office/drawing/2017/decorative" val="1"/>
              </a:ext>
            </a:extLst>
          </p:cNvPr>
          <p:cNvSpPr/>
          <p:nvPr/>
        </p:nvSpPr>
        <p:spPr>
          <a:xfrm>
            <a:off x="0" y="555625"/>
            <a:ext cx="1019175" cy="11588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itle 1"/>
          <p:cNvSpPr>
            <a:spLocks noGrp="1"/>
          </p:cNvSpPr>
          <p:nvPr>
            <p:ph type="title"/>
          </p:nvPr>
        </p:nvSpPr>
        <p:spPr>
          <a:xfrm>
            <a:off x="1183729" y="571500"/>
            <a:ext cx="9966871" cy="1119188"/>
          </a:xfrm>
          <a:prstGeom prst="rect">
            <a:avLst/>
          </a:prstGeom>
        </p:spPr>
        <p:txBody>
          <a:bodyPr anchor="ctr" anchorCtr="0">
            <a:normAutofit/>
          </a:bodyPr>
          <a:lstStyle>
            <a:lvl1pPr>
              <a:defRPr sz="3600"/>
            </a:lvl1pPr>
          </a:lstStyle>
          <a:p>
            <a:r>
              <a:rPr lang="en-US"/>
              <a:t>Click to edit Master title style</a:t>
            </a:r>
          </a:p>
        </p:txBody>
      </p:sp>
      <p:sp>
        <p:nvSpPr>
          <p:cNvPr id="7" name="Content Placeholder 6">
            <a:extLst>
              <a:ext uri="{FF2B5EF4-FFF2-40B4-BE49-F238E27FC236}">
                <a16:creationId xmlns:a16="http://schemas.microsoft.com/office/drawing/2014/main" id="{52C1CAAB-00F4-184E-88C4-75D6880DC45E}"/>
              </a:ext>
            </a:extLst>
          </p:cNvPr>
          <p:cNvSpPr>
            <a:spLocks noGrp="1"/>
          </p:cNvSpPr>
          <p:nvPr>
            <p:ph sz="quarter" idx="16" hasCustomPrompt="1"/>
          </p:nvPr>
        </p:nvSpPr>
        <p:spPr>
          <a:xfrm>
            <a:off x="1183729" y="1893888"/>
            <a:ext cx="9972675" cy="4475162"/>
          </a:xfrm>
          <a:prstGeom prst="rect">
            <a:avLst/>
          </a:prstGeom>
        </p:spPr>
        <p:txBody>
          <a:bodyPr/>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cxnSp>
        <p:nvCxnSpPr>
          <p:cNvPr id="5" name="Straight Connector 4">
            <a:extLst>
              <a:ext uri="{FF2B5EF4-FFF2-40B4-BE49-F238E27FC236}">
                <a16:creationId xmlns:a16="http://schemas.microsoft.com/office/drawing/2014/main" id="{4AC23712-3DEB-F145-81F4-D8A1E3A471B2}"/>
              </a:ext>
              <a:ext uri="{C183D7F6-B498-43B3-948B-1728B52AA6E4}">
                <adec:decorative xmlns:adec="http://schemas.microsoft.com/office/drawing/2017/decorative" val="1"/>
              </a:ext>
            </a:extLst>
          </p:cNvPr>
          <p:cNvCxnSpPr>
            <a:cxnSpLocks/>
          </p:cNvCxnSpPr>
          <p:nvPr/>
        </p:nvCxnSpPr>
        <p:spPr>
          <a:xfrm>
            <a:off x="1036638" y="555625"/>
            <a:ext cx="0" cy="1154113"/>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5F1202A0-9646-4147-8DBB-1BF33177D5D7}"/>
              </a:ext>
            </a:extLst>
          </p:cNvPr>
          <p:cNvSpPr>
            <a:spLocks noGrp="1"/>
          </p:cNvSpPr>
          <p:nvPr>
            <p:ph type="sldNum" sz="quarter" idx="15"/>
          </p:nvPr>
        </p:nvSpPr>
        <p:spPr/>
        <p:txBody>
          <a:bodyPr/>
          <a:lstStyle>
            <a:lvl1pPr>
              <a:defRPr/>
            </a:lvl1pPr>
          </a:lstStyle>
          <a:p>
            <a:pPr>
              <a:defRPr/>
            </a:pPr>
            <a:fld id="{EEAC2BAD-9516-2B47-9900-7FC05ED2F002}" type="slidenum">
              <a:rPr lang="en-US"/>
              <a:pPr>
                <a:defRPr/>
              </a:pPr>
              <a:t>‹#›</a:t>
            </a:fld>
            <a:endParaRPr lang="en-US"/>
          </a:p>
        </p:txBody>
      </p:sp>
    </p:spTree>
    <p:extLst>
      <p:ext uri="{BB962C8B-B14F-4D97-AF65-F5344CB8AC3E}">
        <p14:creationId xmlns:p14="http://schemas.microsoft.com/office/powerpoint/2010/main" val="2977454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F1202A0-9646-4147-8DBB-1BF33177D5D7}"/>
              </a:ext>
            </a:extLst>
          </p:cNvPr>
          <p:cNvSpPr>
            <a:spLocks noGrp="1"/>
          </p:cNvSpPr>
          <p:nvPr>
            <p:ph type="sldNum" sz="quarter" idx="15"/>
          </p:nvPr>
        </p:nvSpPr>
        <p:spPr/>
        <p:txBody>
          <a:bodyPr/>
          <a:lstStyle>
            <a:lvl1pPr>
              <a:defRPr/>
            </a:lvl1pPr>
          </a:lstStyle>
          <a:p>
            <a:pPr>
              <a:defRPr/>
            </a:pPr>
            <a:fld id="{EEAC2BAD-9516-2B47-9900-7FC05ED2F002}" type="slidenum">
              <a:rPr lang="en-US"/>
              <a:pPr>
                <a:defRPr/>
              </a:pPr>
              <a:t>‹#›</a:t>
            </a:fld>
            <a:endParaRPr lang="en-US"/>
          </a:p>
        </p:txBody>
      </p:sp>
    </p:spTree>
    <p:extLst>
      <p:ext uri="{BB962C8B-B14F-4D97-AF65-F5344CB8AC3E}">
        <p14:creationId xmlns:p14="http://schemas.microsoft.com/office/powerpoint/2010/main" val="2601801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accent r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B21293-6FA6-7445-BD11-05A0ADD6C222}"/>
              </a:ext>
              <a:ext uri="{C183D7F6-B498-43B3-948B-1728B52AA6E4}">
                <adec:decorative xmlns:adec="http://schemas.microsoft.com/office/drawing/2017/decorative" val="1"/>
              </a:ext>
            </a:extLst>
          </p:cNvPr>
          <p:cNvSpPr/>
          <p:nvPr/>
        </p:nvSpPr>
        <p:spPr>
          <a:xfrm>
            <a:off x="11142921" y="555625"/>
            <a:ext cx="1049079" cy="11588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itle 1"/>
          <p:cNvSpPr>
            <a:spLocks noGrp="1"/>
          </p:cNvSpPr>
          <p:nvPr>
            <p:ph type="title"/>
          </p:nvPr>
        </p:nvSpPr>
        <p:spPr>
          <a:xfrm>
            <a:off x="1000849" y="571500"/>
            <a:ext cx="9966871" cy="1119188"/>
          </a:xfrm>
          <a:prstGeom prst="rect">
            <a:avLst/>
          </a:prstGeom>
        </p:spPr>
        <p:txBody>
          <a:bodyPr anchor="ctr" anchorCtr="0">
            <a:normAutofit/>
          </a:bodyPr>
          <a:lstStyle>
            <a:lvl1pPr>
              <a:defRPr sz="3600"/>
            </a:lvl1pPr>
          </a:lstStyle>
          <a:p>
            <a:r>
              <a:rPr lang="en-US"/>
              <a:t>Click to edit Master title style</a:t>
            </a:r>
          </a:p>
        </p:txBody>
      </p:sp>
      <p:sp>
        <p:nvSpPr>
          <p:cNvPr id="7" name="Content Placeholder 6">
            <a:extLst>
              <a:ext uri="{FF2B5EF4-FFF2-40B4-BE49-F238E27FC236}">
                <a16:creationId xmlns:a16="http://schemas.microsoft.com/office/drawing/2014/main" id="{6184F5C8-ABB1-E340-AD72-5AC3A5C2A929}"/>
              </a:ext>
            </a:extLst>
          </p:cNvPr>
          <p:cNvSpPr>
            <a:spLocks noGrp="1"/>
          </p:cNvSpPr>
          <p:nvPr>
            <p:ph sz="quarter" idx="16" hasCustomPrompt="1"/>
          </p:nvPr>
        </p:nvSpPr>
        <p:spPr>
          <a:xfrm>
            <a:off x="989760" y="1893888"/>
            <a:ext cx="9972675" cy="4475162"/>
          </a:xfrm>
          <a:prstGeom prst="rect">
            <a:avLst/>
          </a:prstGeom>
        </p:spPr>
        <p:txBody>
          <a:bodyPr/>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cxnSp>
        <p:nvCxnSpPr>
          <p:cNvPr id="5" name="Straight Connector 4">
            <a:extLst>
              <a:ext uri="{FF2B5EF4-FFF2-40B4-BE49-F238E27FC236}">
                <a16:creationId xmlns:a16="http://schemas.microsoft.com/office/drawing/2014/main" id="{A9563D79-D413-6C4E-AF46-45AD23481DA0}"/>
              </a:ext>
              <a:ext uri="{C183D7F6-B498-43B3-948B-1728B52AA6E4}">
                <adec:decorative xmlns:adec="http://schemas.microsoft.com/office/drawing/2017/decorative" val="1"/>
              </a:ext>
            </a:extLst>
          </p:cNvPr>
          <p:cNvCxnSpPr>
            <a:cxnSpLocks/>
          </p:cNvCxnSpPr>
          <p:nvPr/>
        </p:nvCxnSpPr>
        <p:spPr>
          <a:xfrm>
            <a:off x="11131550" y="555625"/>
            <a:ext cx="0" cy="115411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3B6DE9E4-24AE-FD46-93D2-E9B05008A6D5}"/>
              </a:ext>
            </a:extLst>
          </p:cNvPr>
          <p:cNvSpPr>
            <a:spLocks noGrp="1"/>
          </p:cNvSpPr>
          <p:nvPr>
            <p:ph type="sldNum" sz="quarter" idx="15"/>
          </p:nvPr>
        </p:nvSpPr>
        <p:spPr/>
        <p:txBody>
          <a:bodyPr/>
          <a:lstStyle>
            <a:lvl1pPr>
              <a:defRPr/>
            </a:lvl1pPr>
          </a:lstStyle>
          <a:p>
            <a:pPr>
              <a:defRPr/>
            </a:pPr>
            <a:fld id="{449BB740-7204-9B4C-9E22-6EC5FC26FE50}" type="slidenum">
              <a:rPr lang="en-US"/>
              <a:pPr>
                <a:defRPr/>
              </a:pPr>
              <a:t>‹#›</a:t>
            </a:fld>
            <a:endParaRPr lang="en-US"/>
          </a:p>
        </p:txBody>
      </p:sp>
    </p:spTree>
    <p:extLst>
      <p:ext uri="{BB962C8B-B14F-4D97-AF65-F5344CB8AC3E}">
        <p14:creationId xmlns:p14="http://schemas.microsoft.com/office/powerpoint/2010/main" val="615993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_ 2 column bulle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8D6D37C-7584-E94F-BD5E-47BD8D71902C}"/>
              </a:ext>
              <a:ext uri="{C183D7F6-B498-43B3-948B-1728B52AA6E4}">
                <adec:decorative xmlns:adec="http://schemas.microsoft.com/office/drawing/2017/decorative" val="1"/>
              </a:ext>
            </a:extLst>
          </p:cNvPr>
          <p:cNvSpPr/>
          <p:nvPr/>
        </p:nvSpPr>
        <p:spPr>
          <a:xfrm>
            <a:off x="0" y="555625"/>
            <a:ext cx="1019175" cy="11588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itle 1"/>
          <p:cNvSpPr>
            <a:spLocks noGrp="1"/>
          </p:cNvSpPr>
          <p:nvPr>
            <p:ph type="title"/>
          </p:nvPr>
        </p:nvSpPr>
        <p:spPr>
          <a:xfrm>
            <a:off x="1183729" y="571500"/>
            <a:ext cx="9966871" cy="1119188"/>
          </a:xfrm>
          <a:prstGeom prst="rect">
            <a:avLst/>
          </a:prstGeom>
        </p:spPr>
        <p:txBody>
          <a:bodyPr anchor="ctr" anchorCtr="0">
            <a:normAutofit/>
          </a:bodyPr>
          <a:lstStyle>
            <a:lvl1pPr>
              <a:defRPr sz="3600"/>
            </a:lvl1pPr>
          </a:lstStyle>
          <a:p>
            <a:r>
              <a:rPr lang="en-US"/>
              <a:t>Click to edit Master title style</a:t>
            </a:r>
          </a:p>
        </p:txBody>
      </p:sp>
      <p:sp>
        <p:nvSpPr>
          <p:cNvPr id="11" name="Content Placeholder 6">
            <a:extLst>
              <a:ext uri="{FF2B5EF4-FFF2-40B4-BE49-F238E27FC236}">
                <a16:creationId xmlns:a16="http://schemas.microsoft.com/office/drawing/2014/main" id="{3BC62C5E-ABAA-C345-B3BA-BEDA7732E3B8}"/>
              </a:ext>
            </a:extLst>
          </p:cNvPr>
          <p:cNvSpPr>
            <a:spLocks noGrp="1"/>
          </p:cNvSpPr>
          <p:nvPr>
            <p:ph sz="quarter" idx="18" hasCustomPrompt="1"/>
          </p:nvPr>
        </p:nvSpPr>
        <p:spPr>
          <a:xfrm>
            <a:off x="6262800" y="1895681"/>
            <a:ext cx="4883915" cy="4475162"/>
          </a:xfrm>
          <a:prstGeom prst="rect">
            <a:avLst/>
          </a:prstGeom>
        </p:spPr>
        <p:txBody>
          <a:bodyPr/>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sp>
        <p:nvSpPr>
          <p:cNvPr id="10" name="Content Placeholder 6">
            <a:extLst>
              <a:ext uri="{FF2B5EF4-FFF2-40B4-BE49-F238E27FC236}">
                <a16:creationId xmlns:a16="http://schemas.microsoft.com/office/drawing/2014/main" id="{CC0DC4FF-3BCC-4043-AC81-2145CE625517}"/>
              </a:ext>
            </a:extLst>
          </p:cNvPr>
          <p:cNvSpPr>
            <a:spLocks noGrp="1"/>
          </p:cNvSpPr>
          <p:nvPr>
            <p:ph sz="quarter" idx="17" hasCustomPrompt="1"/>
          </p:nvPr>
        </p:nvSpPr>
        <p:spPr>
          <a:xfrm>
            <a:off x="1183729" y="1893888"/>
            <a:ext cx="4883915" cy="4475162"/>
          </a:xfrm>
          <a:prstGeom prst="rect">
            <a:avLst/>
          </a:prstGeom>
        </p:spPr>
        <p:txBody>
          <a:bodyPr/>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cxnSp>
        <p:nvCxnSpPr>
          <p:cNvPr id="6" name="Straight Connector 5">
            <a:extLst>
              <a:ext uri="{FF2B5EF4-FFF2-40B4-BE49-F238E27FC236}">
                <a16:creationId xmlns:a16="http://schemas.microsoft.com/office/drawing/2014/main" id="{77829038-C33E-E14F-A39E-A9A3AB5CFBF1}"/>
              </a:ext>
              <a:ext uri="{C183D7F6-B498-43B3-948B-1728B52AA6E4}">
                <adec:decorative xmlns:adec="http://schemas.microsoft.com/office/drawing/2017/decorative" val="1"/>
              </a:ext>
            </a:extLst>
          </p:cNvPr>
          <p:cNvCxnSpPr>
            <a:cxnSpLocks/>
          </p:cNvCxnSpPr>
          <p:nvPr/>
        </p:nvCxnSpPr>
        <p:spPr>
          <a:xfrm>
            <a:off x="1036638" y="555625"/>
            <a:ext cx="0" cy="115411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D683BD36-B2E0-E34D-A0C0-77A7165923F9}"/>
              </a:ext>
            </a:extLst>
          </p:cNvPr>
          <p:cNvSpPr>
            <a:spLocks noGrp="1"/>
          </p:cNvSpPr>
          <p:nvPr>
            <p:ph type="sldNum" sz="quarter" idx="16"/>
          </p:nvPr>
        </p:nvSpPr>
        <p:spPr/>
        <p:txBody>
          <a:bodyPr/>
          <a:lstStyle>
            <a:lvl1pPr>
              <a:defRPr/>
            </a:lvl1pPr>
          </a:lstStyle>
          <a:p>
            <a:pPr>
              <a:defRPr/>
            </a:pPr>
            <a:fld id="{16F0F2AA-7572-DC4D-AB68-865F32F517C3}" type="slidenum">
              <a:rPr lang="en-US"/>
              <a:pPr>
                <a:defRPr/>
              </a:pPr>
              <a:t>‹#›</a:t>
            </a:fld>
            <a:endParaRPr lang="en-US"/>
          </a:p>
        </p:txBody>
      </p:sp>
    </p:spTree>
    <p:extLst>
      <p:ext uri="{BB962C8B-B14F-4D97-AF65-F5344CB8AC3E}">
        <p14:creationId xmlns:p14="http://schemas.microsoft.com/office/powerpoint/2010/main" val="3526716827"/>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with photo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DC312F-B9C0-D744-AD30-A434A20A7DEF}"/>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5185" y="0"/>
            <a:ext cx="10283439" cy="6858000"/>
          </a:xfrm>
          <a:prstGeom prst="rect">
            <a:avLst/>
          </a:prstGeom>
        </p:spPr>
      </p:pic>
      <p:cxnSp>
        <p:nvCxnSpPr>
          <p:cNvPr id="6" name="Straight Connector 5">
            <a:extLst>
              <a:ext uri="{FF2B5EF4-FFF2-40B4-BE49-F238E27FC236}">
                <a16:creationId xmlns:a16="http://schemas.microsoft.com/office/drawing/2014/main" id="{C622D27A-F32D-EB48-9A03-1735E67359D1}"/>
              </a:ext>
              <a:ext uri="{C183D7F6-B498-43B3-948B-1728B52AA6E4}">
                <adec:decorative xmlns:adec="http://schemas.microsoft.com/office/drawing/2017/decorative" val="1"/>
              </a:ext>
            </a:extLst>
          </p:cNvPr>
          <p:cNvCxnSpPr>
            <a:cxnSpLocks/>
          </p:cNvCxnSpPr>
          <p:nvPr/>
        </p:nvCxnSpPr>
        <p:spPr>
          <a:xfrm>
            <a:off x="960438" y="555625"/>
            <a:ext cx="0" cy="5164138"/>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Title 1"/>
          <p:cNvSpPr>
            <a:spLocks noGrp="1"/>
          </p:cNvSpPr>
          <p:nvPr>
            <p:ph type="title"/>
          </p:nvPr>
        </p:nvSpPr>
        <p:spPr>
          <a:xfrm>
            <a:off x="1001680" y="574675"/>
            <a:ext cx="6135687" cy="2339975"/>
          </a:xfrm>
          <a:prstGeom prst="rect">
            <a:avLst/>
          </a:prstGeom>
          <a:solidFill>
            <a:schemeClr val="bg1"/>
          </a:solidFill>
        </p:spPr>
        <p:txBody>
          <a:bodyPr lIns="273600" tIns="180000" anchor="t" anchorCtr="0">
            <a:normAutofit/>
          </a:bodyPr>
          <a:lstStyle>
            <a:lvl1pPr>
              <a:defRPr sz="3600"/>
            </a:lvl1pPr>
          </a:lstStyle>
          <a:p>
            <a:r>
              <a:rPr lang="en-US"/>
              <a:t>Click to edit Master title style</a:t>
            </a:r>
          </a:p>
        </p:txBody>
      </p:sp>
      <p:sp>
        <p:nvSpPr>
          <p:cNvPr id="8" name="Content Placeholder 6">
            <a:extLst>
              <a:ext uri="{FF2B5EF4-FFF2-40B4-BE49-F238E27FC236}">
                <a16:creationId xmlns:a16="http://schemas.microsoft.com/office/drawing/2014/main" id="{BA9BF079-2451-A341-87BE-81C474B9E109}"/>
              </a:ext>
            </a:extLst>
          </p:cNvPr>
          <p:cNvSpPr>
            <a:spLocks noGrp="1"/>
          </p:cNvSpPr>
          <p:nvPr>
            <p:ph sz="quarter" idx="16" hasCustomPrompt="1"/>
          </p:nvPr>
        </p:nvSpPr>
        <p:spPr>
          <a:xfrm>
            <a:off x="1001680" y="2728885"/>
            <a:ext cx="6135688" cy="2990878"/>
          </a:xfrm>
          <a:prstGeom prst="rect">
            <a:avLst/>
          </a:prstGeom>
          <a:solidFill>
            <a:schemeClr val="bg1"/>
          </a:solidFill>
        </p:spPr>
        <p:txBody>
          <a:bodyPr lIns="273600"/>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sp>
        <p:nvSpPr>
          <p:cNvPr id="9" name="Slide Number Placeholder 5">
            <a:extLst>
              <a:ext uri="{FF2B5EF4-FFF2-40B4-BE49-F238E27FC236}">
                <a16:creationId xmlns:a16="http://schemas.microsoft.com/office/drawing/2014/main" id="{3B299BF0-56A4-6243-9705-509FD3434C3D}"/>
              </a:ext>
            </a:extLst>
          </p:cNvPr>
          <p:cNvSpPr>
            <a:spLocks noGrp="1"/>
          </p:cNvSpPr>
          <p:nvPr>
            <p:ph type="sldNum" sz="quarter" idx="15"/>
          </p:nvPr>
        </p:nvSpPr>
        <p:spPr/>
        <p:txBody>
          <a:bodyPr/>
          <a:lstStyle>
            <a:lvl1pPr>
              <a:defRPr/>
            </a:lvl1pPr>
          </a:lstStyle>
          <a:p>
            <a:pPr>
              <a:defRPr/>
            </a:pPr>
            <a:fld id="{6F595438-EECC-A345-B33C-CAAAFDC6CD59}" type="slidenum">
              <a:rPr lang="en-US"/>
              <a:pPr>
                <a:defRPr/>
              </a:pPr>
              <a:t>‹#›</a:t>
            </a:fld>
            <a:endParaRPr lang="en-US"/>
          </a:p>
        </p:txBody>
      </p:sp>
    </p:spTree>
    <p:extLst>
      <p:ext uri="{BB962C8B-B14F-4D97-AF65-F5344CB8AC3E}">
        <p14:creationId xmlns:p14="http://schemas.microsoft.com/office/powerpoint/2010/main" val="32263053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EW Content slide with photo 2.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7A58855-A5D2-4F64-98FE-895EDDFE9C2A}"/>
              </a:ext>
            </a:extLst>
          </p:cNvPr>
          <p:cNvSpPr>
            <a:spLocks noGrp="1"/>
          </p:cNvSpPr>
          <p:nvPr>
            <p:ph type="pic" sz="quarter" idx="17" hasCustomPrompt="1"/>
          </p:nvPr>
        </p:nvSpPr>
        <p:spPr>
          <a:xfrm>
            <a:off x="1901825" y="0"/>
            <a:ext cx="10290175" cy="6858000"/>
          </a:xfrm>
          <a:prstGeom prst="rect">
            <a:avLst/>
          </a:prstGeom>
          <a:solidFill>
            <a:srgbClr val="A3ACAC"/>
          </a:solidFill>
        </p:spPr>
        <p:txBody>
          <a:bodyPr/>
          <a:lstStyle>
            <a:lvl1pPr marL="0" indent="0" algn="ctr">
              <a:buNone/>
              <a:defRPr/>
            </a:lvl1pPr>
          </a:lstStyle>
          <a:p>
            <a:r>
              <a:rPr lang="en-US"/>
              <a:t>Click to insert picture</a:t>
            </a:r>
          </a:p>
        </p:txBody>
      </p:sp>
      <p:sp>
        <p:nvSpPr>
          <p:cNvPr id="7" name="Title 1"/>
          <p:cNvSpPr>
            <a:spLocks noGrp="1"/>
          </p:cNvSpPr>
          <p:nvPr>
            <p:ph type="title"/>
          </p:nvPr>
        </p:nvSpPr>
        <p:spPr>
          <a:xfrm>
            <a:off x="1003613" y="555625"/>
            <a:ext cx="6092510" cy="2273300"/>
          </a:xfrm>
          <a:prstGeom prst="rect">
            <a:avLst/>
          </a:prstGeom>
          <a:solidFill>
            <a:schemeClr val="bg1"/>
          </a:solidFill>
        </p:spPr>
        <p:txBody>
          <a:bodyPr lIns="273600" tIns="180000" anchor="t" anchorCtr="0">
            <a:normAutofit/>
          </a:bodyPr>
          <a:lstStyle>
            <a:lvl1pPr>
              <a:spcBef>
                <a:spcPts val="0"/>
              </a:spcBef>
              <a:defRPr sz="3600"/>
            </a:lvl1pPr>
          </a:lstStyle>
          <a:p>
            <a:r>
              <a:rPr lang="en-US"/>
              <a:t>Click to edit Master title style</a:t>
            </a:r>
          </a:p>
        </p:txBody>
      </p:sp>
      <p:sp>
        <p:nvSpPr>
          <p:cNvPr id="8" name="Content Placeholder 6">
            <a:extLst>
              <a:ext uri="{FF2B5EF4-FFF2-40B4-BE49-F238E27FC236}">
                <a16:creationId xmlns:a16="http://schemas.microsoft.com/office/drawing/2014/main" id="{BA9BF079-2451-A341-87BE-81C474B9E109}"/>
              </a:ext>
            </a:extLst>
          </p:cNvPr>
          <p:cNvSpPr>
            <a:spLocks noGrp="1"/>
          </p:cNvSpPr>
          <p:nvPr>
            <p:ph sz="quarter" idx="16" hasCustomPrompt="1"/>
          </p:nvPr>
        </p:nvSpPr>
        <p:spPr>
          <a:xfrm>
            <a:off x="1003881" y="2728912"/>
            <a:ext cx="6073913" cy="2990851"/>
          </a:xfrm>
          <a:prstGeom prst="rect">
            <a:avLst/>
          </a:prstGeom>
          <a:solidFill>
            <a:schemeClr val="bg1"/>
          </a:solidFill>
        </p:spPr>
        <p:txBody>
          <a:bodyPr lIns="273600" tIns="91440"/>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cxnSp>
        <p:nvCxnSpPr>
          <p:cNvPr id="6" name="Straight Connector 5">
            <a:extLst>
              <a:ext uri="{FF2B5EF4-FFF2-40B4-BE49-F238E27FC236}">
                <a16:creationId xmlns:a16="http://schemas.microsoft.com/office/drawing/2014/main" id="{C622D27A-F32D-EB48-9A03-1735E67359D1}"/>
              </a:ext>
              <a:ext uri="{C183D7F6-B498-43B3-948B-1728B52AA6E4}">
                <adec:decorative xmlns:adec="http://schemas.microsoft.com/office/drawing/2017/decorative" val="1"/>
              </a:ext>
            </a:extLst>
          </p:cNvPr>
          <p:cNvCxnSpPr>
            <a:cxnSpLocks/>
          </p:cNvCxnSpPr>
          <p:nvPr/>
        </p:nvCxnSpPr>
        <p:spPr>
          <a:xfrm>
            <a:off x="960438" y="555625"/>
            <a:ext cx="0" cy="5164138"/>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3B299BF0-56A4-6243-9705-509FD3434C3D}"/>
              </a:ext>
            </a:extLst>
          </p:cNvPr>
          <p:cNvSpPr>
            <a:spLocks noGrp="1"/>
          </p:cNvSpPr>
          <p:nvPr>
            <p:ph type="sldNum" sz="quarter" idx="15"/>
          </p:nvPr>
        </p:nvSpPr>
        <p:spPr/>
        <p:txBody>
          <a:bodyPr/>
          <a:lstStyle>
            <a:lvl1pPr>
              <a:defRPr/>
            </a:lvl1pPr>
          </a:lstStyle>
          <a:p>
            <a:pPr>
              <a:defRPr/>
            </a:pPr>
            <a:fld id="{6F595438-EECC-A345-B33C-CAAAFDC6CD59}" type="slidenum">
              <a:rPr lang="en-US"/>
              <a:pPr>
                <a:defRPr/>
              </a:pPr>
              <a:t>‹#›</a:t>
            </a:fld>
            <a:endParaRPr lang="en-US"/>
          </a:p>
        </p:txBody>
      </p:sp>
    </p:spTree>
    <p:extLst>
      <p:ext uri="{BB962C8B-B14F-4D97-AF65-F5344CB8AC3E}">
        <p14:creationId xmlns:p14="http://schemas.microsoft.com/office/powerpoint/2010/main" val="1832148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lide with photo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851D66-1278-2749-A103-F9649921487C}"/>
              </a:ext>
              <a:ext uri="{C183D7F6-B498-43B3-948B-1728B52AA6E4}">
                <adec:decorative xmlns:adec="http://schemas.microsoft.com/office/drawing/2017/decorative" val="1"/>
              </a:ext>
            </a:extLst>
          </p:cNvPr>
          <p:cNvSpPr/>
          <p:nvPr userDrawn="1"/>
        </p:nvSpPr>
        <p:spPr>
          <a:xfrm>
            <a:off x="10208821" y="-1"/>
            <a:ext cx="1983179" cy="339634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Picture 2">
            <a:extLst>
              <a:ext uri="{FF2B5EF4-FFF2-40B4-BE49-F238E27FC236}">
                <a16:creationId xmlns:a16="http://schemas.microsoft.com/office/drawing/2014/main" id="{6D0442BF-1B48-8B43-BC34-80C73F38FC7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226366" y="0"/>
            <a:ext cx="8885581" cy="5705061"/>
          </a:xfrm>
          <a:prstGeom prst="rect">
            <a:avLst/>
          </a:prstGeom>
        </p:spPr>
      </p:pic>
      <p:sp>
        <p:nvSpPr>
          <p:cNvPr id="14" name="Rectangle 13">
            <a:extLst>
              <a:ext uri="{FF2B5EF4-FFF2-40B4-BE49-F238E27FC236}">
                <a16:creationId xmlns:a16="http://schemas.microsoft.com/office/drawing/2014/main" id="{D3A46BF2-4302-0B48-8AEA-10EA3FBA8BDD}"/>
              </a:ext>
              <a:ext uri="{C183D7F6-B498-43B3-948B-1728B52AA6E4}">
                <adec:decorative xmlns:adec="http://schemas.microsoft.com/office/drawing/2017/decorative" val="1"/>
              </a:ext>
            </a:extLst>
          </p:cNvPr>
          <p:cNvSpPr/>
          <p:nvPr userDrawn="1"/>
        </p:nvSpPr>
        <p:spPr>
          <a:xfrm>
            <a:off x="0" y="2257063"/>
            <a:ext cx="4064000" cy="460093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itle 1"/>
          <p:cNvSpPr>
            <a:spLocks noGrp="1"/>
          </p:cNvSpPr>
          <p:nvPr>
            <p:ph type="title" hasCustomPrompt="1"/>
          </p:nvPr>
        </p:nvSpPr>
        <p:spPr>
          <a:xfrm>
            <a:off x="723991" y="1698171"/>
            <a:ext cx="4381228" cy="1877247"/>
          </a:xfrm>
          <a:prstGeom prst="rect">
            <a:avLst/>
          </a:prstGeom>
          <a:solidFill>
            <a:schemeClr val="bg1"/>
          </a:solidFill>
        </p:spPr>
        <p:txBody>
          <a:bodyPr lIns="274320" tIns="182880" rIns="274320" anchor="t" anchorCtr="0">
            <a:normAutofit/>
          </a:bodyPr>
          <a:lstStyle>
            <a:lvl1pPr>
              <a:defRPr sz="3600"/>
            </a:lvl1pPr>
          </a:lstStyle>
          <a:p>
            <a:r>
              <a:rPr lang="en-US"/>
              <a:t>Click to add title</a:t>
            </a:r>
          </a:p>
        </p:txBody>
      </p:sp>
      <p:sp>
        <p:nvSpPr>
          <p:cNvPr id="7" name="Content Placeholder 6">
            <a:extLst>
              <a:ext uri="{FF2B5EF4-FFF2-40B4-BE49-F238E27FC236}">
                <a16:creationId xmlns:a16="http://schemas.microsoft.com/office/drawing/2014/main" id="{2A5CFF35-7F70-D343-A37F-864CE104FBED}"/>
              </a:ext>
            </a:extLst>
          </p:cNvPr>
          <p:cNvSpPr>
            <a:spLocks noGrp="1"/>
          </p:cNvSpPr>
          <p:nvPr>
            <p:ph sz="quarter" idx="16" hasCustomPrompt="1"/>
          </p:nvPr>
        </p:nvSpPr>
        <p:spPr>
          <a:xfrm>
            <a:off x="723991" y="3555577"/>
            <a:ext cx="4381228" cy="2822074"/>
          </a:xfrm>
          <a:prstGeom prst="rect">
            <a:avLst/>
          </a:prstGeom>
          <a:solidFill>
            <a:schemeClr val="bg1"/>
          </a:solidFill>
        </p:spPr>
        <p:txBody>
          <a:bodyPr lIns="274320"/>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cxnSp>
        <p:nvCxnSpPr>
          <p:cNvPr id="16" name="Straight Connector 15">
            <a:extLst>
              <a:ext uri="{FF2B5EF4-FFF2-40B4-BE49-F238E27FC236}">
                <a16:creationId xmlns:a16="http://schemas.microsoft.com/office/drawing/2014/main" id="{CBA35C7A-29D6-D040-9CCD-0B926B59CEBE}"/>
              </a:ext>
              <a:ext uri="{C183D7F6-B498-43B3-948B-1728B52AA6E4}">
                <adec:decorative xmlns:adec="http://schemas.microsoft.com/office/drawing/2017/decorative" val="1"/>
              </a:ext>
            </a:extLst>
          </p:cNvPr>
          <p:cNvCxnSpPr/>
          <p:nvPr userDrawn="1"/>
        </p:nvCxnSpPr>
        <p:spPr>
          <a:xfrm>
            <a:off x="686917" y="1678329"/>
            <a:ext cx="0" cy="469932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CD457E9F-B60E-4441-973F-8145897D0923}"/>
              </a:ext>
            </a:extLst>
          </p:cNvPr>
          <p:cNvSpPr>
            <a:spLocks noGrp="1"/>
          </p:cNvSpPr>
          <p:nvPr>
            <p:ph type="sldNum" sz="quarter" idx="15"/>
          </p:nvPr>
        </p:nvSpPr>
        <p:spPr/>
        <p:txBody>
          <a:bodyPr/>
          <a:lstStyle>
            <a:lvl1pPr>
              <a:defRPr/>
            </a:lvl1pPr>
          </a:lstStyle>
          <a:p>
            <a:pPr>
              <a:defRPr/>
            </a:pPr>
            <a:fld id="{E8901B88-A952-2044-9F37-BB636F0880BE}" type="slidenum">
              <a:rPr lang="en-US"/>
              <a:pPr>
                <a:defRPr/>
              </a:pPr>
              <a:t>‹#›</a:t>
            </a:fld>
            <a:endParaRPr lang="en-US"/>
          </a:p>
        </p:txBody>
      </p:sp>
    </p:spTree>
    <p:extLst>
      <p:ext uri="{BB962C8B-B14F-4D97-AF65-F5344CB8AC3E}">
        <p14:creationId xmlns:p14="http://schemas.microsoft.com/office/powerpoint/2010/main" val="3616671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EW Content slide with photo 1.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EEFADC4-EC7F-BB47-A249-3856E0233A27}"/>
              </a:ext>
              <a:ext uri="{C183D7F6-B498-43B3-948B-1728B52AA6E4}">
                <adec:decorative xmlns:adec="http://schemas.microsoft.com/office/drawing/2017/decorative" val="1"/>
              </a:ext>
            </a:extLst>
          </p:cNvPr>
          <p:cNvSpPr/>
          <p:nvPr userDrawn="1"/>
        </p:nvSpPr>
        <p:spPr>
          <a:xfrm>
            <a:off x="10208821" y="-1"/>
            <a:ext cx="1983179" cy="339634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Picture Placeholder 7">
            <a:extLst>
              <a:ext uri="{FF2B5EF4-FFF2-40B4-BE49-F238E27FC236}">
                <a16:creationId xmlns:a16="http://schemas.microsoft.com/office/drawing/2014/main" id="{922AF418-C0A7-434D-97D1-E711909142E8}"/>
              </a:ext>
            </a:extLst>
          </p:cNvPr>
          <p:cNvSpPr>
            <a:spLocks noGrp="1"/>
          </p:cNvSpPr>
          <p:nvPr>
            <p:ph type="pic" sz="quarter" idx="17" hasCustomPrompt="1"/>
          </p:nvPr>
        </p:nvSpPr>
        <p:spPr>
          <a:xfrm>
            <a:off x="2225675" y="0"/>
            <a:ext cx="8886825" cy="5716361"/>
          </a:xfrm>
          <a:prstGeom prst="rect">
            <a:avLst/>
          </a:prstGeom>
          <a:solidFill>
            <a:srgbClr val="A3ACAC"/>
          </a:solidFill>
        </p:spPr>
        <p:txBody>
          <a:bodyPr anchor="ctr"/>
          <a:lstStyle>
            <a:lvl1pPr marL="0" indent="0" algn="ctr">
              <a:buNone/>
              <a:defRPr/>
            </a:lvl1pPr>
          </a:lstStyle>
          <a:p>
            <a:r>
              <a:rPr lang="en-US"/>
              <a:t>Click to insert picture</a:t>
            </a:r>
          </a:p>
        </p:txBody>
      </p:sp>
      <p:sp>
        <p:nvSpPr>
          <p:cNvPr id="14" name="Rectangle 13">
            <a:extLst>
              <a:ext uri="{FF2B5EF4-FFF2-40B4-BE49-F238E27FC236}">
                <a16:creationId xmlns:a16="http://schemas.microsoft.com/office/drawing/2014/main" id="{D3A46BF2-4302-0B48-8AEA-10EA3FBA8BDD}"/>
              </a:ext>
              <a:ext uri="{C183D7F6-B498-43B3-948B-1728B52AA6E4}">
                <adec:decorative xmlns:adec="http://schemas.microsoft.com/office/drawing/2017/decorative" val="1"/>
              </a:ext>
            </a:extLst>
          </p:cNvPr>
          <p:cNvSpPr/>
          <p:nvPr userDrawn="1"/>
        </p:nvSpPr>
        <p:spPr>
          <a:xfrm>
            <a:off x="0" y="2257063"/>
            <a:ext cx="4064000" cy="460093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itle 1"/>
          <p:cNvSpPr>
            <a:spLocks noGrp="1"/>
          </p:cNvSpPr>
          <p:nvPr>
            <p:ph type="title" hasCustomPrompt="1"/>
          </p:nvPr>
        </p:nvSpPr>
        <p:spPr>
          <a:xfrm>
            <a:off x="718468" y="1687945"/>
            <a:ext cx="4361337" cy="1820429"/>
          </a:xfrm>
          <a:prstGeom prst="rect">
            <a:avLst/>
          </a:prstGeom>
          <a:solidFill>
            <a:schemeClr val="bg1"/>
          </a:solidFill>
        </p:spPr>
        <p:txBody>
          <a:bodyPr lIns="273600" tIns="180000" rIns="182880" bIns="46800" anchor="t" anchorCtr="0">
            <a:normAutofit/>
          </a:bodyPr>
          <a:lstStyle>
            <a:lvl1pPr>
              <a:defRPr sz="3600"/>
            </a:lvl1pPr>
          </a:lstStyle>
          <a:p>
            <a:r>
              <a:rPr lang="en-US"/>
              <a:t>Click to add title</a:t>
            </a:r>
          </a:p>
        </p:txBody>
      </p:sp>
      <p:sp>
        <p:nvSpPr>
          <p:cNvPr id="7" name="Content Placeholder 6">
            <a:extLst>
              <a:ext uri="{FF2B5EF4-FFF2-40B4-BE49-F238E27FC236}">
                <a16:creationId xmlns:a16="http://schemas.microsoft.com/office/drawing/2014/main" id="{2A5CFF35-7F70-D343-A37F-864CE104FBED}"/>
              </a:ext>
            </a:extLst>
          </p:cNvPr>
          <p:cNvSpPr>
            <a:spLocks noGrp="1"/>
          </p:cNvSpPr>
          <p:nvPr>
            <p:ph sz="quarter" idx="16" hasCustomPrompt="1"/>
          </p:nvPr>
        </p:nvSpPr>
        <p:spPr>
          <a:xfrm>
            <a:off x="718467" y="3508375"/>
            <a:ext cx="4361337" cy="2869276"/>
          </a:xfrm>
          <a:prstGeom prst="rect">
            <a:avLst/>
          </a:prstGeom>
          <a:solidFill>
            <a:schemeClr val="bg1"/>
          </a:solidFill>
        </p:spPr>
        <p:txBody>
          <a:bodyPr lIns="274320" tIns="91440"/>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cxnSp>
        <p:nvCxnSpPr>
          <p:cNvPr id="16" name="Straight Connector 15">
            <a:extLst>
              <a:ext uri="{FF2B5EF4-FFF2-40B4-BE49-F238E27FC236}">
                <a16:creationId xmlns:a16="http://schemas.microsoft.com/office/drawing/2014/main" id="{CBA35C7A-29D6-D040-9CCD-0B926B59CEBE}"/>
              </a:ext>
              <a:ext uri="{C183D7F6-B498-43B3-948B-1728B52AA6E4}">
                <adec:decorative xmlns:adec="http://schemas.microsoft.com/office/drawing/2017/decorative" val="1"/>
              </a:ext>
            </a:extLst>
          </p:cNvPr>
          <p:cNvCxnSpPr/>
          <p:nvPr userDrawn="1"/>
        </p:nvCxnSpPr>
        <p:spPr>
          <a:xfrm>
            <a:off x="686917" y="1678329"/>
            <a:ext cx="0" cy="469932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CD457E9F-B60E-4441-973F-8145897D0923}"/>
              </a:ext>
            </a:extLst>
          </p:cNvPr>
          <p:cNvSpPr>
            <a:spLocks noGrp="1"/>
          </p:cNvSpPr>
          <p:nvPr>
            <p:ph type="sldNum" sz="quarter" idx="15"/>
          </p:nvPr>
        </p:nvSpPr>
        <p:spPr/>
        <p:txBody>
          <a:bodyPr/>
          <a:lstStyle>
            <a:lvl1pPr>
              <a:defRPr/>
            </a:lvl1pPr>
          </a:lstStyle>
          <a:p>
            <a:pPr>
              <a:defRPr/>
            </a:pPr>
            <a:fld id="{E8901B88-A952-2044-9F37-BB636F0880BE}" type="slidenum">
              <a:rPr lang="en-US"/>
              <a:pPr>
                <a:defRPr/>
              </a:pPr>
              <a:t>‹#›</a:t>
            </a:fld>
            <a:endParaRPr lang="en-US"/>
          </a:p>
        </p:txBody>
      </p:sp>
    </p:spTree>
    <p:extLst>
      <p:ext uri="{BB962C8B-B14F-4D97-AF65-F5344CB8AC3E}">
        <p14:creationId xmlns:p14="http://schemas.microsoft.com/office/powerpoint/2010/main" val="35843255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lide with photo 1.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2B1CBC-EB73-B140-9941-D9E961F1B730}"/>
              </a:ext>
              <a:ext uri="{C183D7F6-B498-43B3-948B-1728B52AA6E4}">
                <adec:decorative xmlns:adec="http://schemas.microsoft.com/office/drawing/2017/decorative" val="1"/>
              </a:ext>
            </a:extLst>
          </p:cNvPr>
          <p:cNvSpPr/>
          <p:nvPr userDrawn="1"/>
        </p:nvSpPr>
        <p:spPr>
          <a:xfrm>
            <a:off x="0" y="0"/>
            <a:ext cx="1983179" cy="339634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Picture 2">
            <a:extLst>
              <a:ext uri="{FF2B5EF4-FFF2-40B4-BE49-F238E27FC236}">
                <a16:creationId xmlns:a16="http://schemas.microsoft.com/office/drawing/2014/main" id="{0E494689-C6C2-A64B-8C35-09134E0C51D7}"/>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74034" y="0"/>
            <a:ext cx="9093867" cy="5705061"/>
          </a:xfrm>
          <a:prstGeom prst="rect">
            <a:avLst/>
          </a:prstGeom>
        </p:spPr>
      </p:pic>
      <p:sp>
        <p:nvSpPr>
          <p:cNvPr id="14" name="Rectangle 13">
            <a:extLst>
              <a:ext uri="{FF2B5EF4-FFF2-40B4-BE49-F238E27FC236}">
                <a16:creationId xmlns:a16="http://schemas.microsoft.com/office/drawing/2014/main" id="{D3A46BF2-4302-0B48-8AEA-10EA3FBA8BDD}"/>
              </a:ext>
              <a:ext uri="{C183D7F6-B498-43B3-948B-1728B52AA6E4}">
                <adec:decorative xmlns:adec="http://schemas.microsoft.com/office/drawing/2017/decorative" val="1"/>
              </a:ext>
            </a:extLst>
          </p:cNvPr>
          <p:cNvSpPr/>
          <p:nvPr userDrawn="1"/>
        </p:nvSpPr>
        <p:spPr>
          <a:xfrm>
            <a:off x="8166265" y="2257063"/>
            <a:ext cx="4025735" cy="460093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itle 1"/>
          <p:cNvSpPr>
            <a:spLocks noGrp="1"/>
          </p:cNvSpPr>
          <p:nvPr>
            <p:ph type="title" hasCustomPrompt="1"/>
          </p:nvPr>
        </p:nvSpPr>
        <p:spPr>
          <a:xfrm>
            <a:off x="6997330" y="1601603"/>
            <a:ext cx="4651777" cy="1827397"/>
          </a:xfrm>
          <a:prstGeom prst="rect">
            <a:avLst/>
          </a:prstGeom>
          <a:solidFill>
            <a:schemeClr val="bg1"/>
          </a:solidFill>
        </p:spPr>
        <p:txBody>
          <a:bodyPr lIns="273600" tIns="180000" bIns="46800" anchor="t" anchorCtr="0">
            <a:normAutofit/>
          </a:bodyPr>
          <a:lstStyle>
            <a:lvl1pPr>
              <a:defRPr sz="3600"/>
            </a:lvl1pPr>
          </a:lstStyle>
          <a:p>
            <a:r>
              <a:rPr lang="en-US"/>
              <a:t>Click to add title</a:t>
            </a:r>
          </a:p>
        </p:txBody>
      </p:sp>
      <p:sp>
        <p:nvSpPr>
          <p:cNvPr id="11" name="Content Placeholder 6">
            <a:extLst>
              <a:ext uri="{FF2B5EF4-FFF2-40B4-BE49-F238E27FC236}">
                <a16:creationId xmlns:a16="http://schemas.microsoft.com/office/drawing/2014/main" id="{38256B0E-5F5C-094C-858F-44441C2ED7EE}"/>
              </a:ext>
            </a:extLst>
          </p:cNvPr>
          <p:cNvSpPr>
            <a:spLocks noGrp="1"/>
          </p:cNvSpPr>
          <p:nvPr>
            <p:ph sz="quarter" idx="16" hasCustomPrompt="1"/>
          </p:nvPr>
        </p:nvSpPr>
        <p:spPr>
          <a:xfrm>
            <a:off x="6997330" y="3429000"/>
            <a:ext cx="4651777" cy="2871925"/>
          </a:xfrm>
          <a:prstGeom prst="rect">
            <a:avLst/>
          </a:prstGeom>
          <a:solidFill>
            <a:schemeClr val="bg1"/>
          </a:solidFill>
        </p:spPr>
        <p:txBody>
          <a:bodyPr lIns="273600"/>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cxnSp>
        <p:nvCxnSpPr>
          <p:cNvPr id="16" name="Straight Connector 15">
            <a:extLst>
              <a:ext uri="{FF2B5EF4-FFF2-40B4-BE49-F238E27FC236}">
                <a16:creationId xmlns:a16="http://schemas.microsoft.com/office/drawing/2014/main" id="{CBA35C7A-29D6-D040-9CCD-0B926B59CEBE}"/>
              </a:ext>
              <a:ext uri="{C183D7F6-B498-43B3-948B-1728B52AA6E4}">
                <adec:decorative xmlns:adec="http://schemas.microsoft.com/office/drawing/2017/decorative" val="1"/>
              </a:ext>
            </a:extLst>
          </p:cNvPr>
          <p:cNvCxnSpPr/>
          <p:nvPr userDrawn="1"/>
        </p:nvCxnSpPr>
        <p:spPr>
          <a:xfrm>
            <a:off x="11686759" y="1601603"/>
            <a:ext cx="0" cy="469932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CD457E9F-B60E-4441-973F-8145897D0923}"/>
              </a:ext>
            </a:extLst>
          </p:cNvPr>
          <p:cNvSpPr>
            <a:spLocks noGrp="1"/>
          </p:cNvSpPr>
          <p:nvPr>
            <p:ph type="sldNum" sz="quarter" idx="15"/>
          </p:nvPr>
        </p:nvSpPr>
        <p:spPr/>
        <p:txBody>
          <a:bodyPr/>
          <a:lstStyle>
            <a:lvl1pPr>
              <a:defRPr/>
            </a:lvl1pPr>
          </a:lstStyle>
          <a:p>
            <a:pPr>
              <a:defRPr/>
            </a:pPr>
            <a:fld id="{E8901B88-A952-2044-9F37-BB636F0880BE}" type="slidenum">
              <a:rPr lang="en-US"/>
              <a:pPr>
                <a:defRPr/>
              </a:pPr>
              <a:t>‹#›</a:t>
            </a:fld>
            <a:endParaRPr lang="en-US"/>
          </a:p>
        </p:txBody>
      </p:sp>
    </p:spTree>
    <p:extLst>
      <p:ext uri="{BB962C8B-B14F-4D97-AF65-F5344CB8AC3E}">
        <p14:creationId xmlns:p14="http://schemas.microsoft.com/office/powerpoint/2010/main" val="21095085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ew Content slide with photo 1.4">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018BA40-E181-5841-87C4-F22942E4215F}"/>
              </a:ext>
              <a:ext uri="{C183D7F6-B498-43B3-948B-1728B52AA6E4}">
                <adec:decorative xmlns:adec="http://schemas.microsoft.com/office/drawing/2017/decorative" val="1"/>
              </a:ext>
            </a:extLst>
          </p:cNvPr>
          <p:cNvSpPr/>
          <p:nvPr userDrawn="1"/>
        </p:nvSpPr>
        <p:spPr>
          <a:xfrm>
            <a:off x="0" y="-1"/>
            <a:ext cx="1983179" cy="339634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Picture Placeholder 6">
            <a:extLst>
              <a:ext uri="{FF2B5EF4-FFF2-40B4-BE49-F238E27FC236}">
                <a16:creationId xmlns:a16="http://schemas.microsoft.com/office/drawing/2014/main" id="{043398AF-B101-4BBC-9DEC-D84DFFCAA97B}"/>
              </a:ext>
            </a:extLst>
          </p:cNvPr>
          <p:cNvSpPr>
            <a:spLocks noGrp="1"/>
          </p:cNvSpPr>
          <p:nvPr>
            <p:ph type="pic" sz="quarter" idx="17" hasCustomPrompt="1"/>
          </p:nvPr>
        </p:nvSpPr>
        <p:spPr>
          <a:xfrm>
            <a:off x="974725" y="0"/>
            <a:ext cx="9093200" cy="5705475"/>
          </a:xfrm>
          <a:prstGeom prst="rect">
            <a:avLst/>
          </a:prstGeom>
          <a:solidFill>
            <a:srgbClr val="A3ACAC"/>
          </a:solidFill>
        </p:spPr>
        <p:txBody>
          <a:bodyPr anchor="ctr"/>
          <a:lstStyle>
            <a:lvl1pPr marL="0" indent="0" algn="ctr">
              <a:buNone/>
              <a:defRPr/>
            </a:lvl1pPr>
          </a:lstStyle>
          <a:p>
            <a:r>
              <a:rPr lang="en-US"/>
              <a:t>Click to insert picture</a:t>
            </a:r>
          </a:p>
        </p:txBody>
      </p:sp>
      <p:sp>
        <p:nvSpPr>
          <p:cNvPr id="14" name="Rectangle 13">
            <a:extLst>
              <a:ext uri="{FF2B5EF4-FFF2-40B4-BE49-F238E27FC236}">
                <a16:creationId xmlns:a16="http://schemas.microsoft.com/office/drawing/2014/main" id="{D3A46BF2-4302-0B48-8AEA-10EA3FBA8BDD}"/>
              </a:ext>
              <a:ext uri="{C183D7F6-B498-43B3-948B-1728B52AA6E4}">
                <adec:decorative xmlns:adec="http://schemas.microsoft.com/office/drawing/2017/decorative" val="1"/>
              </a:ext>
            </a:extLst>
          </p:cNvPr>
          <p:cNvSpPr/>
          <p:nvPr userDrawn="1"/>
        </p:nvSpPr>
        <p:spPr>
          <a:xfrm>
            <a:off x="8166265" y="2257063"/>
            <a:ext cx="4025735" cy="460093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itle 1"/>
          <p:cNvSpPr>
            <a:spLocks noGrp="1"/>
          </p:cNvSpPr>
          <p:nvPr>
            <p:ph type="title" hasCustomPrompt="1"/>
          </p:nvPr>
        </p:nvSpPr>
        <p:spPr>
          <a:xfrm>
            <a:off x="6971552" y="1601604"/>
            <a:ext cx="4684490" cy="1899800"/>
          </a:xfrm>
          <a:prstGeom prst="rect">
            <a:avLst/>
          </a:prstGeom>
          <a:solidFill>
            <a:schemeClr val="bg1"/>
          </a:solidFill>
        </p:spPr>
        <p:txBody>
          <a:bodyPr lIns="273600" tIns="180000" anchor="t" anchorCtr="0">
            <a:normAutofit/>
          </a:bodyPr>
          <a:lstStyle>
            <a:lvl1pPr>
              <a:defRPr sz="3600"/>
            </a:lvl1pPr>
          </a:lstStyle>
          <a:p>
            <a:r>
              <a:rPr lang="en-US"/>
              <a:t>Click to add title</a:t>
            </a:r>
          </a:p>
        </p:txBody>
      </p:sp>
      <p:sp>
        <p:nvSpPr>
          <p:cNvPr id="11" name="Content Placeholder 6">
            <a:extLst>
              <a:ext uri="{FF2B5EF4-FFF2-40B4-BE49-F238E27FC236}">
                <a16:creationId xmlns:a16="http://schemas.microsoft.com/office/drawing/2014/main" id="{38256B0E-5F5C-094C-858F-44441C2ED7EE}"/>
              </a:ext>
            </a:extLst>
          </p:cNvPr>
          <p:cNvSpPr>
            <a:spLocks noGrp="1"/>
          </p:cNvSpPr>
          <p:nvPr>
            <p:ph sz="quarter" idx="16" hasCustomPrompt="1"/>
          </p:nvPr>
        </p:nvSpPr>
        <p:spPr>
          <a:xfrm>
            <a:off x="6971553" y="3448322"/>
            <a:ext cx="4684489" cy="2852603"/>
          </a:xfrm>
          <a:prstGeom prst="rect">
            <a:avLst/>
          </a:prstGeom>
          <a:solidFill>
            <a:schemeClr val="bg1"/>
          </a:solidFill>
        </p:spPr>
        <p:txBody>
          <a:bodyPr lIns="273600" tIns="91440"/>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sp>
        <p:nvSpPr>
          <p:cNvPr id="10" name="Slide Number Placeholder 5">
            <a:extLst>
              <a:ext uri="{FF2B5EF4-FFF2-40B4-BE49-F238E27FC236}">
                <a16:creationId xmlns:a16="http://schemas.microsoft.com/office/drawing/2014/main" id="{CD457E9F-B60E-4441-973F-8145897D0923}"/>
              </a:ext>
            </a:extLst>
          </p:cNvPr>
          <p:cNvSpPr>
            <a:spLocks noGrp="1"/>
          </p:cNvSpPr>
          <p:nvPr>
            <p:ph type="sldNum" sz="quarter" idx="15"/>
          </p:nvPr>
        </p:nvSpPr>
        <p:spPr/>
        <p:txBody>
          <a:bodyPr/>
          <a:lstStyle>
            <a:lvl1pPr>
              <a:defRPr/>
            </a:lvl1pPr>
          </a:lstStyle>
          <a:p>
            <a:pPr>
              <a:defRPr/>
            </a:pPr>
            <a:fld id="{E8901B88-A952-2044-9F37-BB636F0880BE}" type="slidenum">
              <a:rPr lang="en-US"/>
              <a:pPr>
                <a:defRPr/>
              </a:pPr>
              <a:t>‹#›</a:t>
            </a:fld>
            <a:endParaRPr lang="en-US"/>
          </a:p>
        </p:txBody>
      </p:sp>
      <p:cxnSp>
        <p:nvCxnSpPr>
          <p:cNvPr id="16" name="Straight Connector 15">
            <a:extLst>
              <a:ext uri="{FF2B5EF4-FFF2-40B4-BE49-F238E27FC236}">
                <a16:creationId xmlns:a16="http://schemas.microsoft.com/office/drawing/2014/main" id="{40FC61BE-60FD-9F4B-89C7-4C1733B8C598}"/>
              </a:ext>
              <a:ext uri="{C183D7F6-B498-43B3-948B-1728B52AA6E4}">
                <adec:decorative xmlns:adec="http://schemas.microsoft.com/office/drawing/2017/decorative" val="1"/>
              </a:ext>
            </a:extLst>
          </p:cNvPr>
          <p:cNvCxnSpPr/>
          <p:nvPr userDrawn="1"/>
        </p:nvCxnSpPr>
        <p:spPr>
          <a:xfrm>
            <a:off x="11686759" y="1601603"/>
            <a:ext cx="0" cy="469932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2961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922B5C-BA05-9E4D-8439-B23F209A3742}"/>
              </a:ext>
            </a:extLst>
          </p:cNvPr>
          <p:cNvSpPr/>
          <p:nvPr/>
        </p:nvSpPr>
        <p:spPr>
          <a:xfrm>
            <a:off x="2028825" y="0"/>
            <a:ext cx="10163175"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 name="Straight Connector 4">
            <a:extLst>
              <a:ext uri="{FF2B5EF4-FFF2-40B4-BE49-F238E27FC236}">
                <a16:creationId xmlns:a16="http://schemas.microsoft.com/office/drawing/2014/main" id="{FC347114-1E37-9846-A432-8906A41702B0}"/>
              </a:ext>
            </a:extLst>
          </p:cNvPr>
          <p:cNvCxnSpPr>
            <a:cxnSpLocks/>
          </p:cNvCxnSpPr>
          <p:nvPr/>
        </p:nvCxnSpPr>
        <p:spPr>
          <a:xfrm flipV="1">
            <a:off x="992188" y="1706563"/>
            <a:ext cx="0" cy="2887662"/>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D630512D-8768-8140-AE61-8D3F982A0577}"/>
              </a:ext>
            </a:extLst>
          </p:cNvPr>
          <p:cNvSpPr>
            <a:spLocks noGrp="1"/>
          </p:cNvSpPr>
          <p:nvPr>
            <p:ph type="sldNum" sz="quarter" idx="10"/>
          </p:nvPr>
        </p:nvSpPr>
        <p:spPr/>
        <p:txBody>
          <a:bodyPr/>
          <a:lstStyle>
            <a:lvl1pPr>
              <a:defRPr/>
            </a:lvl1pPr>
          </a:lstStyle>
          <a:p>
            <a:pPr>
              <a:defRPr/>
            </a:pPr>
            <a:fld id="{C7D9D03B-B0CE-F149-B9E8-CD52DE1054E7}" type="slidenum">
              <a:rPr lang="en-US"/>
              <a:pPr>
                <a:defRPr/>
              </a:pPr>
              <a:t>‹#›</a:t>
            </a:fld>
            <a:endParaRPr lang="en-US"/>
          </a:p>
        </p:txBody>
      </p:sp>
      <p:sp>
        <p:nvSpPr>
          <p:cNvPr id="2" name="Rectangle 1">
            <a:extLst>
              <a:ext uri="{FF2B5EF4-FFF2-40B4-BE49-F238E27FC236}">
                <a16:creationId xmlns:a16="http://schemas.microsoft.com/office/drawing/2014/main" id="{898DE12B-F318-0044-A300-BB4D3DE09E68}"/>
              </a:ext>
            </a:extLst>
          </p:cNvPr>
          <p:cNvSpPr/>
          <p:nvPr userDrawn="1"/>
        </p:nvSpPr>
        <p:spPr>
          <a:xfrm>
            <a:off x="1035170" y="1701800"/>
            <a:ext cx="6858758" cy="2887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D8E748F9-4DD9-C84B-BA2C-5BA2008DB998}"/>
              </a:ext>
            </a:extLst>
          </p:cNvPr>
          <p:cNvSpPr>
            <a:spLocks noGrp="1"/>
          </p:cNvSpPr>
          <p:nvPr>
            <p:ph type="title" hasCustomPrompt="1"/>
          </p:nvPr>
        </p:nvSpPr>
        <p:spPr>
          <a:xfrm>
            <a:off x="1035170" y="1701800"/>
            <a:ext cx="6901736" cy="2887662"/>
          </a:xfrm>
          <a:prstGeom prst="rect">
            <a:avLst/>
          </a:prstGeom>
          <a:solidFill>
            <a:schemeClr val="bg1"/>
          </a:solidFill>
        </p:spPr>
        <p:txBody>
          <a:bodyPr lIns="273600" tIns="180000" rIns="182880" bIns="46800" anchor="ctr" anchorCtr="0">
            <a:normAutofit/>
          </a:bodyPr>
          <a:lstStyle>
            <a:lvl1pPr>
              <a:defRPr sz="5400"/>
            </a:lvl1pPr>
          </a:lstStyle>
          <a:p>
            <a:r>
              <a:rPr lang="en-US"/>
              <a:t>Click to edit Divider title style</a:t>
            </a:r>
          </a:p>
        </p:txBody>
      </p:sp>
    </p:spTree>
    <p:extLst>
      <p:ext uri="{BB962C8B-B14F-4D97-AF65-F5344CB8AC3E}">
        <p14:creationId xmlns:p14="http://schemas.microsoft.com/office/powerpoint/2010/main" val="10259702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3" name="Picture 3" descr="Pearson Logo&#10;&#10;Description automatically generated with medium confidence">
            <a:extLst>
              <a:ext uri="{FF2B5EF4-FFF2-40B4-BE49-F238E27FC236}">
                <a16:creationId xmlns:a16="http://schemas.microsoft.com/office/drawing/2014/main" id="{08A350FE-0EC2-E14A-9D3E-CB51507DCC5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884613" y="1432628"/>
            <a:ext cx="438785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DF612D3-C737-F54B-B339-E0F7609EDD5A}"/>
              </a:ext>
            </a:extLst>
          </p:cNvPr>
          <p:cNvSpPr txBox="1"/>
          <p:nvPr userDrawn="1"/>
        </p:nvSpPr>
        <p:spPr>
          <a:xfrm>
            <a:off x="5464885" y="2122077"/>
            <a:ext cx="1183341" cy="184666"/>
          </a:xfrm>
          <a:prstGeom prst="rect">
            <a:avLst/>
          </a:prstGeom>
          <a:noFill/>
        </p:spPr>
        <p:txBody>
          <a:bodyPr wrap="square" rtlCol="0">
            <a:spAutoFit/>
          </a:bodyPr>
          <a:lstStyle/>
          <a:p>
            <a:pPr algn="ctr"/>
            <a:r>
              <a:rPr lang="en-US" sz="600" b="0" i="0">
                <a:solidFill>
                  <a:srgbClr val="007FA3"/>
                </a:solidFill>
                <a:latin typeface="Open Sans Light" panose="020B0306030504020204" pitchFamily="34" charset="0"/>
                <a:ea typeface="Open Sans Light" panose="020B0306030504020204" pitchFamily="34" charset="0"/>
                <a:cs typeface="Open Sans Light" panose="020B0306030504020204" pitchFamily="34" charset="0"/>
              </a:rPr>
              <a:t>End of presentation</a:t>
            </a:r>
          </a:p>
        </p:txBody>
      </p:sp>
      <p:sp>
        <p:nvSpPr>
          <p:cNvPr id="4" name="Slide Number Placeholder 5">
            <a:extLst>
              <a:ext uri="{FF2B5EF4-FFF2-40B4-BE49-F238E27FC236}">
                <a16:creationId xmlns:a16="http://schemas.microsoft.com/office/drawing/2014/main" id="{290F0966-B511-B84F-9F28-A57A718120A8}"/>
              </a:ext>
            </a:extLst>
          </p:cNvPr>
          <p:cNvSpPr>
            <a:spLocks noGrp="1"/>
          </p:cNvSpPr>
          <p:nvPr>
            <p:ph type="sldNum" sz="quarter" idx="10"/>
          </p:nvPr>
        </p:nvSpPr>
        <p:spPr/>
        <p:txBody>
          <a:bodyPr/>
          <a:lstStyle>
            <a:lvl1pPr>
              <a:defRPr/>
            </a:lvl1pPr>
          </a:lstStyle>
          <a:p>
            <a:pPr>
              <a:defRPr/>
            </a:pPr>
            <a:fld id="{CE280C5F-12B6-0A4C-9B93-F09F5C5E9F87}" type="slidenum">
              <a:rPr lang="en-US"/>
              <a:pPr>
                <a:defRPr/>
              </a:pPr>
              <a:t>‹#›</a:t>
            </a:fld>
            <a:endParaRPr lang="en-US"/>
          </a:p>
        </p:txBody>
      </p:sp>
    </p:spTree>
    <p:extLst>
      <p:ext uri="{BB962C8B-B14F-4D97-AF65-F5344CB8AC3E}">
        <p14:creationId xmlns:p14="http://schemas.microsoft.com/office/powerpoint/2010/main" val="12318099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Content slide_accent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44ED8C-8847-EA41-9338-C6E46B61F79E}"/>
              </a:ext>
            </a:extLst>
          </p:cNvPr>
          <p:cNvSpPr/>
          <p:nvPr/>
        </p:nvSpPr>
        <p:spPr>
          <a:xfrm>
            <a:off x="0" y="555625"/>
            <a:ext cx="1019175" cy="11588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i="0">
              <a:latin typeface="Arial" panose="020B0604020202020204" pitchFamily="34" charset="0"/>
            </a:endParaRPr>
          </a:p>
        </p:txBody>
      </p:sp>
      <p:cxnSp>
        <p:nvCxnSpPr>
          <p:cNvPr id="5" name="Straight Connector 4">
            <a:extLst>
              <a:ext uri="{FF2B5EF4-FFF2-40B4-BE49-F238E27FC236}">
                <a16:creationId xmlns:a16="http://schemas.microsoft.com/office/drawing/2014/main" id="{4AC23712-3DEB-F145-81F4-D8A1E3A471B2}"/>
              </a:ext>
            </a:extLst>
          </p:cNvPr>
          <p:cNvCxnSpPr>
            <a:cxnSpLocks/>
          </p:cNvCxnSpPr>
          <p:nvPr/>
        </p:nvCxnSpPr>
        <p:spPr>
          <a:xfrm>
            <a:off x="1036638" y="555625"/>
            <a:ext cx="0" cy="115411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5F1202A0-9646-4147-8DBB-1BF33177D5D7}"/>
              </a:ext>
            </a:extLst>
          </p:cNvPr>
          <p:cNvSpPr>
            <a:spLocks noGrp="1"/>
          </p:cNvSpPr>
          <p:nvPr>
            <p:ph type="sldNum" sz="quarter" idx="15"/>
          </p:nvPr>
        </p:nvSpPr>
        <p:spPr/>
        <p:txBody>
          <a:bodyPr/>
          <a:lstStyle>
            <a:lvl1pPr>
              <a:defRPr b="0" i="0"/>
            </a:lvl1pPr>
          </a:lstStyle>
          <a:p>
            <a:pPr>
              <a:defRPr/>
            </a:pPr>
            <a:fld id="{EEAC2BAD-9516-2B47-9900-7FC05ED2F002}" type="slidenum">
              <a:rPr lang="en-US" smtClean="0"/>
              <a:pPr>
                <a:defRPr/>
              </a:pPr>
              <a:t>‹#›</a:t>
            </a:fld>
            <a:endParaRPr lang="en-US"/>
          </a:p>
        </p:txBody>
      </p:sp>
      <p:sp>
        <p:nvSpPr>
          <p:cNvPr id="8" name="Text Placeholder 3"/>
          <p:cNvSpPr>
            <a:spLocks noGrp="1"/>
          </p:cNvSpPr>
          <p:nvPr>
            <p:ph type="body" sz="half" idx="14"/>
          </p:nvPr>
        </p:nvSpPr>
        <p:spPr>
          <a:xfrm>
            <a:off x="1183729" y="1828800"/>
            <a:ext cx="9966872" cy="3927978"/>
          </a:xfrm>
          <a:prstGeom prst="rect">
            <a:avLst/>
          </a:prstGeom>
        </p:spPr>
        <p:txBody>
          <a:bodyPr>
            <a:normAutofit/>
          </a:bodyPr>
          <a:lstStyle>
            <a:lvl1pPr marL="0" marR="0" indent="0" algn="l" defTabSz="685800" rtl="0" eaLnBrk="1" fontAlgn="auto" latinLnBrk="0" hangingPunct="1">
              <a:lnSpc>
                <a:spcPct val="90000"/>
              </a:lnSpc>
              <a:spcBef>
                <a:spcPts val="750"/>
              </a:spcBef>
              <a:spcAft>
                <a:spcPts val="1200"/>
              </a:spcAft>
              <a:buClrTx/>
              <a:buSzTx/>
              <a:buFontTx/>
              <a:buNone/>
              <a:tabLst/>
              <a:defRPr sz="1600" b="0" i="0">
                <a:latin typeface="Arial" panose="020B0604020202020204" pitchFamily="34" charset="0"/>
                <a:ea typeface="Open Sans Light" panose="020B0306030504020204" pitchFamily="34" charset="0"/>
                <a:cs typeface="Arial" panose="020B0604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a:p>
            <a:pPr marL="0" marR="0" lvl="0" indent="0" algn="l" defTabSz="685800" rtl="0" eaLnBrk="1" fontAlgn="auto" latinLnBrk="0" hangingPunct="1">
              <a:lnSpc>
                <a:spcPct val="90000"/>
              </a:lnSpc>
              <a:spcBef>
                <a:spcPts val="750"/>
              </a:spcBef>
              <a:spcAft>
                <a:spcPts val="1200"/>
              </a:spcAft>
              <a:buClrTx/>
              <a:buSzTx/>
              <a:buFontTx/>
              <a:buNone/>
              <a:tabLst/>
              <a:defRPr/>
            </a:pPr>
            <a:r>
              <a:rPr lang="en-US"/>
              <a:t>Click to edit Master text styles</a:t>
            </a:r>
          </a:p>
          <a:p>
            <a:pPr lvl="0"/>
            <a:endParaRPr lang="en-US"/>
          </a:p>
        </p:txBody>
      </p:sp>
      <p:sp>
        <p:nvSpPr>
          <p:cNvPr id="3" name="Title 1"/>
          <p:cNvSpPr>
            <a:spLocks noGrp="1"/>
          </p:cNvSpPr>
          <p:nvPr>
            <p:ph type="title"/>
          </p:nvPr>
        </p:nvSpPr>
        <p:spPr>
          <a:xfrm>
            <a:off x="1183729" y="571500"/>
            <a:ext cx="9966871" cy="1119188"/>
          </a:xfrm>
          <a:prstGeom prst="rect">
            <a:avLst/>
          </a:prstGeom>
        </p:spPr>
        <p:txBody>
          <a:bodyPr anchor="ctr" anchorCtr="0">
            <a:normAutofit/>
          </a:bodyPr>
          <a:lstStyle>
            <a:lvl1pPr>
              <a:defRPr sz="3600" b="0" i="0">
                <a:latin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5959723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F66B262-3E7E-F110-14A1-234C31CB4700}"/>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p:txBody>
          <a:body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smtClean="0"/>
              <a:pPr/>
              <a:t>‹#›</a:t>
            </a:fld>
            <a:endParaRPr lang="en-US"/>
          </a:p>
        </p:txBody>
      </p:sp>
    </p:spTree>
    <p:extLst>
      <p:ext uri="{BB962C8B-B14F-4D97-AF65-F5344CB8AC3E}">
        <p14:creationId xmlns:p14="http://schemas.microsoft.com/office/powerpoint/2010/main" val="17511362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losing slide-accessib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541525-2E6D-49C0-8779-13EE63536E12}"/>
              </a:ext>
            </a:extLst>
          </p:cNvPr>
          <p:cNvSpPr>
            <a:spLocks noGrp="1"/>
          </p:cNvSpPr>
          <p:nvPr>
            <p:ph type="sldNum" sz="quarter" idx="12"/>
          </p:nvPr>
        </p:nvSpPr>
        <p:spPr>
          <a:xfrm>
            <a:off x="9159240" y="6311900"/>
            <a:ext cx="2743200" cy="365125"/>
          </a:xfrm>
          <a:prstGeom prst="rect">
            <a:avLst/>
          </a:prstGeom>
        </p:spPr>
        <p:txBody>
          <a:bodyPr/>
          <a:lstStyle/>
          <a:p>
            <a:fld id="{F9A32ACD-E19E-41C2-B7E1-C19650DECB95}" type="slidenum">
              <a:rPr lang="en-US" smtClean="0"/>
              <a:t>‹#›</a:t>
            </a:fld>
            <a:endParaRPr lang="en-US"/>
          </a:p>
        </p:txBody>
      </p:sp>
      <p:pic>
        <p:nvPicPr>
          <p:cNvPr id="6" name="Picture 3" descr="Pearson Logo&#10;&#10;Description automatically generated with medium confidence">
            <a:extLst>
              <a:ext uri="{FF2B5EF4-FFF2-40B4-BE49-F238E27FC236}">
                <a16:creationId xmlns:a16="http://schemas.microsoft.com/office/drawing/2014/main" id="{BB2481F5-D62B-44C1-B85A-CDB0279C59F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884613" y="1417638"/>
            <a:ext cx="4387850" cy="3467100"/>
          </a:xfrm>
          <a:prstGeom prst="rect">
            <a:avLst/>
          </a:prstGeom>
          <a:solidFill>
            <a:schemeClr val="bg1"/>
          </a:solidFill>
          <a:ln>
            <a:noFill/>
          </a:ln>
        </p:spPr>
      </p:pic>
    </p:spTree>
    <p:extLst>
      <p:ext uri="{BB962C8B-B14F-4D97-AF65-F5344CB8AC3E}">
        <p14:creationId xmlns:p14="http://schemas.microsoft.com/office/powerpoint/2010/main" val="36785890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ogo Slide Amethyst Dark">
    <p:bg>
      <p:bgRef idx="1001">
        <a:schemeClr val="bg2"/>
      </p:bgRef>
    </p:bg>
    <p:spTree>
      <p:nvGrpSpPr>
        <p:cNvPr id="1" name=""/>
        <p:cNvGrpSpPr/>
        <p:nvPr/>
      </p:nvGrpSpPr>
      <p:grpSpPr>
        <a:xfrm>
          <a:off x="0" y="0"/>
          <a:ext cx="0" cy="0"/>
          <a:chOff x="0" y="0"/>
          <a:chExt cx="0" cy="0"/>
        </a:xfrm>
      </p:grpSpPr>
      <p:pic>
        <p:nvPicPr>
          <p:cNvPr id="2" name="Graphic Waves">
            <a:extLst>
              <a:ext uri="{FF2B5EF4-FFF2-40B4-BE49-F238E27FC236}">
                <a16:creationId xmlns:a16="http://schemas.microsoft.com/office/drawing/2014/main" id="{DCC379B8-0966-0DD1-6B09-232B9987163E}"/>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bwMode="auto">
          <a:xfrm>
            <a:off x="0" y="-1"/>
            <a:ext cx="12192000" cy="6858001"/>
          </a:xfrm>
          <a:prstGeom prst="rect">
            <a:avLst/>
          </a:prstGeom>
        </p:spPr>
      </p:pic>
      <p:sp>
        <p:nvSpPr>
          <p:cNvPr id="5" name="Title">
            <a:extLst>
              <a:ext uri="{FF2B5EF4-FFF2-40B4-BE49-F238E27FC236}">
                <a16:creationId xmlns:a16="http://schemas.microsoft.com/office/drawing/2014/main" id="{A9999ED2-B4EC-91C1-8870-112A583C2C2F}"/>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4" name="Pearson Logo" descr="Pearson Logo">
            <a:extLst>
              <a:ext uri="{FF2B5EF4-FFF2-40B4-BE49-F238E27FC236}">
                <a16:creationId xmlns:a16="http://schemas.microsoft.com/office/drawing/2014/main" id="{E50B1C9F-D910-9F11-0CB0-95564F44BBFC}"/>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bwMode="auto">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5" y="5156200"/>
            <a:ext cx="4686299"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706214684"/>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ogo Slide Turquoise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710F831-4B37-EC2D-5B63-AA10EE7F36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itle">
            <a:extLst>
              <a:ext uri="{FF2B5EF4-FFF2-40B4-BE49-F238E27FC236}">
                <a16:creationId xmlns:a16="http://schemas.microsoft.com/office/drawing/2014/main" id="{42EC52E7-879D-D0A9-51DD-236E9F67E5ED}"/>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5" name="Pearson Logo" descr="Pearson Logo">
            <a:extLst>
              <a:ext uri="{FF2B5EF4-FFF2-40B4-BE49-F238E27FC236}">
                <a16:creationId xmlns:a16="http://schemas.microsoft.com/office/drawing/2014/main" id="{EECE6084-039F-72B9-1558-FAA0E5B9E164}"/>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6" y="5156200"/>
            <a:ext cx="4690872"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513436086"/>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Dark">
    <p:bg>
      <p:bgRef idx="1001">
        <a:schemeClr val="bg2"/>
      </p:bgRef>
    </p:bg>
    <p:spTree>
      <p:nvGrpSpPr>
        <p:cNvPr id="1" name=""/>
        <p:cNvGrpSpPr/>
        <p:nvPr/>
      </p:nvGrpSpPr>
      <p:grpSpPr>
        <a:xfrm>
          <a:off x="0" y="0"/>
          <a:ext cx="0" cy="0"/>
          <a:chOff x="0" y="0"/>
          <a:chExt cx="0" cy="0"/>
        </a:xfrm>
      </p:grpSpPr>
      <p:pic>
        <p:nvPicPr>
          <p:cNvPr id="6" name="Graphic Waves">
            <a:extLst>
              <a:ext uri="{FF2B5EF4-FFF2-40B4-BE49-F238E27FC236}">
                <a16:creationId xmlns:a16="http://schemas.microsoft.com/office/drawing/2014/main" id="{CE0A9257-0313-8E9A-C1F8-2FAB594DDBE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4" name="Pearson Logo" descr="Pearson Logo">
            <a:extLst>
              <a:ext uri="{FF2B5EF4-FFF2-40B4-BE49-F238E27FC236}">
                <a16:creationId xmlns:a16="http://schemas.microsoft.com/office/drawing/2014/main" id="{79B16B61-0AF6-DDCA-536F-D4CEF209623B}"/>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3" y="1646237"/>
            <a:ext cx="6419852"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4145585084"/>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7ABB399A-5DF9-1E9C-7261-553D83F24D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5" name="Pearson Logo" descr="Pearson Logo">
            <a:extLst>
              <a:ext uri="{FF2B5EF4-FFF2-40B4-BE49-F238E27FC236}">
                <a16:creationId xmlns:a16="http://schemas.microsoft.com/office/drawing/2014/main" id="{160A7F97-6209-F156-D033-087C9B50EAE0}"/>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980452096"/>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with Line Waves Dark">
    <p:bg bwMode="gray">
      <p:bgRef idx="1001">
        <a:schemeClr val="bg2"/>
      </p:bgRef>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06A16491-DE03-3F8C-70FD-66DE812AAF07}"/>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7" name="Line Waves">
            <a:extLst>
              <a:ext uri="{FF2B5EF4-FFF2-40B4-BE49-F238E27FC236}">
                <a16:creationId xmlns:a16="http://schemas.microsoft.com/office/drawing/2014/main" id="{76FD1CA9-8C2E-866A-03BC-ECB8D9A29B7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3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6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2 h 6858000"/>
              <a:gd name="connsiteX61" fmla="*/ 3176517 w 4711700"/>
              <a:gd name="connsiteY61" fmla="*/ 19442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4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5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5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5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5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7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7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3"/>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6"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2"/>
                </a:lnTo>
                <a:cubicBezTo>
                  <a:pt x="3322010" y="111333"/>
                  <a:pt x="3246919" y="62715"/>
                  <a:pt x="3176517" y="19442"/>
                </a:cubicBezTo>
                <a:close/>
                <a:moveTo>
                  <a:pt x="2910585" y="0"/>
                </a:moveTo>
                <a:lnTo>
                  <a:pt x="2962842" y="0"/>
                </a:lnTo>
                <a:lnTo>
                  <a:pt x="3038063" y="65828"/>
                </a:lnTo>
                <a:cubicBezTo>
                  <a:pt x="3738411" y="701597"/>
                  <a:pt x="4524309" y="1702882"/>
                  <a:pt x="4709840" y="2847195"/>
                </a:cubicBezTo>
                <a:lnTo>
                  <a:pt x="4711700" y="2862364"/>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5"/>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5"/>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5"/>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5"/>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3"/>
                  <a:pt x="600678" y="3378917"/>
                </a:cubicBezTo>
                <a:cubicBezTo>
                  <a:pt x="600678" y="4801281"/>
                  <a:pt x="332483" y="5971645"/>
                  <a:pt x="61608" y="6791700"/>
                </a:cubicBezTo>
                <a:lnTo>
                  <a:pt x="38985" y="6858000"/>
                </a:lnTo>
                <a:lnTo>
                  <a:pt x="0" y="6858000"/>
                </a:lnTo>
                <a:lnTo>
                  <a:pt x="22908" y="6790607"/>
                </a:lnTo>
                <a:cubicBezTo>
                  <a:pt x="294497" y="5964426"/>
                  <a:pt x="564598" y="4773139"/>
                  <a:pt x="564598" y="3378917"/>
                </a:cubicBezTo>
                <a:cubicBezTo>
                  <a:pt x="564598" y="1984696"/>
                  <a:pt x="305931" y="832946"/>
                  <a:pt x="40563" y="18108"/>
                </a:cubicBezTo>
                <a:close/>
              </a:path>
            </a:pathLst>
          </a:custGeom>
          <a:gradFill flip="none" rotWithShape="1">
            <a:gsLst>
              <a:gs pos="0">
                <a:srgbClr val="0D004D"/>
              </a:gs>
              <a:gs pos="82000">
                <a:srgbClr val="512EAB"/>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1456032904"/>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with Line Waves">
    <p:bg bwMode="ltGray">
      <p:bgPr>
        <a:solidFill>
          <a:srgbClr val="EDECF6"/>
        </a:solidFill>
        <a:effectLst/>
      </p:bgPr>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CB63E741-46AA-21B9-89A4-C1DB8D7D3A36}"/>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2" name="Line Waves">
            <a:extLst>
              <a:ext uri="{FF2B5EF4-FFF2-40B4-BE49-F238E27FC236}">
                <a16:creationId xmlns:a16="http://schemas.microsoft.com/office/drawing/2014/main" id="{746E730C-477F-32ED-1626-4955ADB4B11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4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7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1 h 6858000"/>
              <a:gd name="connsiteX61" fmla="*/ 3176517 w 4711700"/>
              <a:gd name="connsiteY61" fmla="*/ 19441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5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6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6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6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6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8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8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4"/>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7"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1"/>
                </a:lnTo>
                <a:cubicBezTo>
                  <a:pt x="3322010" y="111333"/>
                  <a:pt x="3246919" y="62715"/>
                  <a:pt x="3176517" y="19441"/>
                </a:cubicBezTo>
                <a:close/>
                <a:moveTo>
                  <a:pt x="2910585" y="0"/>
                </a:moveTo>
                <a:lnTo>
                  <a:pt x="2962842" y="0"/>
                </a:lnTo>
                <a:lnTo>
                  <a:pt x="3038063" y="65828"/>
                </a:lnTo>
                <a:cubicBezTo>
                  <a:pt x="3738411" y="701597"/>
                  <a:pt x="4524309" y="1702882"/>
                  <a:pt x="4709840" y="2847195"/>
                </a:cubicBezTo>
                <a:lnTo>
                  <a:pt x="4711700" y="2862365"/>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6"/>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6"/>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6"/>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6"/>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4"/>
                  <a:pt x="600678" y="3378918"/>
                </a:cubicBezTo>
                <a:cubicBezTo>
                  <a:pt x="600678" y="4801281"/>
                  <a:pt x="332483" y="5971645"/>
                  <a:pt x="61608" y="6791700"/>
                </a:cubicBezTo>
                <a:lnTo>
                  <a:pt x="38985" y="6858000"/>
                </a:lnTo>
                <a:lnTo>
                  <a:pt x="0" y="6858000"/>
                </a:lnTo>
                <a:lnTo>
                  <a:pt x="22908" y="6790607"/>
                </a:lnTo>
                <a:cubicBezTo>
                  <a:pt x="294497" y="5964426"/>
                  <a:pt x="564598" y="4773139"/>
                  <a:pt x="564598" y="3378918"/>
                </a:cubicBezTo>
                <a:cubicBezTo>
                  <a:pt x="564598" y="1984696"/>
                  <a:pt x="305930" y="832946"/>
                  <a:pt x="40563" y="18108"/>
                </a:cubicBez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291620533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with Image A">
    <p:bg>
      <p:bgPr>
        <a:solidFill>
          <a:srgbClr val="EDECF6"/>
        </a:solidFill>
        <a:effectLst/>
      </p:bgPr>
    </p:bg>
    <p:spTree>
      <p:nvGrpSpPr>
        <p:cNvPr id="1" name=""/>
        <p:cNvGrpSpPr/>
        <p:nvPr/>
      </p:nvGrpSpPr>
      <p:grpSpPr>
        <a:xfrm>
          <a:off x="0" y="0"/>
          <a:ext cx="0" cy="0"/>
          <a:chOff x="0" y="0"/>
          <a:chExt cx="0" cy="0"/>
        </a:xfrm>
      </p:grpSpPr>
      <p:pic>
        <p:nvPicPr>
          <p:cNvPr id="26" name="Picture Placeholder 25">
            <a:extLst>
              <a:ext uri="{FF2B5EF4-FFF2-40B4-BE49-F238E27FC236}">
                <a16:creationId xmlns:a16="http://schemas.microsoft.com/office/drawing/2014/main" id="{0F41BD87-7798-1BC0-8451-2ACB65EC32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3588" cy="6858000"/>
          </a:xfrm>
          <a:prstGeom prst="rect">
            <a:avLst/>
          </a:prstGeom>
        </p:spPr>
      </p:pic>
      <p:pic>
        <p:nvPicPr>
          <p:cNvPr id="5" name="Pearson Logo" descr="Pearson Logo">
            <a:extLst>
              <a:ext uri="{FF2B5EF4-FFF2-40B4-BE49-F238E27FC236}">
                <a16:creationId xmlns:a16="http://schemas.microsoft.com/office/drawing/2014/main" id="{8B795FF2-1867-A555-7D62-AA53AA6E484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bg1"/>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467755797"/>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with Image B">
    <p:bg>
      <p:bgPr>
        <a:solidFill>
          <a:srgbClr val="EDECF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3A0366-5A10-9B8D-9B1C-E1DF4ECED43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10ED8825-599B-5861-964C-C45D8CAE373C}"/>
              </a:ext>
              <a:ext uri="{C183D7F6-B498-43B3-948B-1728B52AA6E4}">
                <adec:decorative xmlns:adec="http://schemas.microsoft.com/office/drawing/2017/decorative" val="1"/>
              </a:ext>
            </a:extLst>
          </p:cNvPr>
          <p:cNvSpPr/>
          <p:nvPr userDrawn="1"/>
        </p:nvSpPr>
        <p:spPr>
          <a:xfrm>
            <a:off x="-1" y="0"/>
            <a:ext cx="7301345" cy="6858000"/>
          </a:xfrm>
          <a:prstGeom prst="rect">
            <a:avLst/>
          </a:prstGeom>
          <a:gradFill>
            <a:gsLst>
              <a:gs pos="0">
                <a:schemeClr val="bg1">
                  <a:alpha val="88000"/>
                </a:schemeClr>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7" name="Pearson Logo" descr="Pearson Logo">
            <a:extLst>
              <a:ext uri="{FF2B5EF4-FFF2-40B4-BE49-F238E27FC236}">
                <a16:creationId xmlns:a16="http://schemas.microsoft.com/office/drawing/2014/main" id="{9F7F9665-0C51-202E-37DE-BB40E23C5921}"/>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686669102"/>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le Slide with Image">
    <p:bg>
      <p:bgPr>
        <a:solidFill>
          <a:srgbClr val="0D004D"/>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bg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9333981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Slide with Image">
    <p:bg>
      <p:bgPr>
        <a:solidFill>
          <a:srgbClr val="EDECF6"/>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rgbClr val="0D004D"/>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rgbClr val="0D00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865591472"/>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ethyst Dark">
    <p:bg>
      <p:bgRef idx="1001">
        <a:schemeClr val="bg2"/>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5997948A-E038-FCB1-BE36-0903359093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gray">
          <a:xfrm>
            <a:off x="548639" y="548640"/>
            <a:ext cx="8287200" cy="792000"/>
          </a:xfrm>
        </p:spPr>
        <p:txBody>
          <a:bodyPr/>
          <a:lstStyle>
            <a:lvl1pPr marL="0" indent="0">
              <a:lnSpc>
                <a:spcPct val="90000"/>
              </a:lnSpc>
              <a:spcAft>
                <a:spcPts val="0"/>
              </a:spcAft>
              <a:buNone/>
              <a:defRPr sz="60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1340640"/>
            <a:ext cx="8287385" cy="2674131"/>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516915089"/>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Fuchsia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6B89F87-16D8-93B9-CB41-785CB9F4CE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DF41C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756529559"/>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ber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A569563-DF0A-5BE2-8E50-2505153230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FFCE00"/>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679370476"/>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Turquoise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EBFF7B9-25B5-4107-523D-BB596418CA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56E2E1"/>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4723"/>
            <a:ext cx="8287385" cy="2670048"/>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598264247"/>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ethyst">
    <p:bg>
      <p:bgRef idx="1001">
        <a:schemeClr val="bg1"/>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22EA634D-31CA-5693-2F00-2D8355911E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598152614"/>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Fuchsia">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A3671E5-6CAB-36F7-E9D5-B8B9BB4922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876365650"/>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ber">
    <p:bg>
      <p:bgRef idx="1001">
        <a:schemeClr val="bg1"/>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EE74D381-DF75-01D8-8E77-D9DDB8EDCC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515607516"/>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Turquoise">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A82B7F0E-E0CE-F4BD-6F07-67287409D7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748871246"/>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genda x6 Dark A">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white">
          <a:xfrm>
            <a:off x="1343278" y="1037992"/>
            <a:ext cx="2802636"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2430534"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243077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351249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2430534"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243077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351249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2430534" y="455608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243077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351249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2430534"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7105883"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710819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820515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7105883"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710819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820515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7105883" y="455608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710819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820515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7105883"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893594734"/>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genda x6 Dark B">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4" name="Title">
            <a:extLst>
              <a:ext uri="{FF2B5EF4-FFF2-40B4-BE49-F238E27FC236}">
                <a16:creationId xmlns:a16="http://schemas.microsoft.com/office/drawing/2014/main" id="{C25A83DB-3BA8-94D2-B95A-781510A288F1}"/>
              </a:ext>
            </a:extLst>
          </p:cNvPr>
          <p:cNvSpPr>
            <a:spLocks noGrp="1"/>
          </p:cNvSpPr>
          <p:nvPr>
            <p:ph type="title" hasCustomPrompt="1"/>
          </p:nvPr>
        </p:nvSpPr>
        <p:spPr bwMode="white">
          <a:xfrm>
            <a:off x="550164" y="552450"/>
            <a:ext cx="2666111"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3382039" y="1371600"/>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3382283" y="1515100"/>
            <a:ext cx="1209276" cy="830997"/>
          </a:xfrm>
        </p:spPr>
        <p:txBody>
          <a:bodyPr wrap="square">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4463999" y="164464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3382039" y="257813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3382283" y="272448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4463999" y="284501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3382039" y="378467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3382283" y="3931722"/>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4463999" y="4059283"/>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3382039" y="499121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8040688" y="258733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8043003" y="273083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9139959" y="2860377"/>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8040688" y="379387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8043003" y="3940224"/>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9139959" y="40607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8040688" y="5000414"/>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8043003" y="514745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9139959" y="527502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8040688" y="6206953"/>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584308266"/>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genda x8">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11091600"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550164"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3" name="Line 1">
            <a:extLst>
              <a:ext uri="{FF2B5EF4-FFF2-40B4-BE49-F238E27FC236}">
                <a16:creationId xmlns:a16="http://schemas.microsoft.com/office/drawing/2014/main" id="{5044BA2F-C52B-3C26-CE8E-EC6E75603DE2}"/>
              </a:ext>
              <a:ext uri="{C183D7F6-B498-43B3-948B-1728B52AA6E4}">
                <adec:decorative xmlns:adec="http://schemas.microsoft.com/office/drawing/2017/decorative" val="1"/>
              </a:ext>
            </a:extLst>
          </p:cNvPr>
          <p:cNvCxnSpPr>
            <a:cxnSpLocks/>
          </p:cNvCxnSpPr>
          <p:nvPr userDrawn="1"/>
        </p:nvCxnSpPr>
        <p:spPr bwMode="black">
          <a:xfrm>
            <a:off x="550164"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550164"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Short 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550164"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3501496"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0" name="Line 2">
            <a:extLst>
              <a:ext uri="{FF2B5EF4-FFF2-40B4-BE49-F238E27FC236}">
                <a16:creationId xmlns:a16="http://schemas.microsoft.com/office/drawing/2014/main" id="{5FE01678-FBA8-B39A-52B3-D6C139938256}"/>
              </a:ext>
              <a:ext uri="{C183D7F6-B498-43B3-948B-1728B52AA6E4}">
                <adec:decorative xmlns:adec="http://schemas.microsoft.com/office/drawing/2017/decorative" val="1"/>
              </a:ext>
            </a:extLst>
          </p:cNvPr>
          <p:cNvCxnSpPr>
            <a:cxnSpLocks/>
          </p:cNvCxnSpPr>
          <p:nvPr userDrawn="1"/>
        </p:nvCxnSpPr>
        <p:spPr bwMode="black">
          <a:xfrm>
            <a:off x="3501496"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3501496"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Short 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3501496"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6451981"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1" name="Line 3">
            <a:extLst>
              <a:ext uri="{FF2B5EF4-FFF2-40B4-BE49-F238E27FC236}">
                <a16:creationId xmlns:a16="http://schemas.microsoft.com/office/drawing/2014/main" id="{9CDC137E-EA4D-CFF6-AD8D-6C91F7246297}"/>
              </a:ext>
              <a:ext uri="{C183D7F6-B498-43B3-948B-1728B52AA6E4}">
                <adec:decorative xmlns:adec="http://schemas.microsoft.com/office/drawing/2017/decorative" val="1"/>
              </a:ext>
            </a:extLst>
          </p:cNvPr>
          <p:cNvCxnSpPr>
            <a:cxnSpLocks/>
          </p:cNvCxnSpPr>
          <p:nvPr userDrawn="1"/>
        </p:nvCxnSpPr>
        <p:spPr bwMode="black">
          <a:xfrm>
            <a:off x="6451981"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6451981"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Short 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6451981"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9404160"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2" name="Line 4">
            <a:extLst>
              <a:ext uri="{FF2B5EF4-FFF2-40B4-BE49-F238E27FC236}">
                <a16:creationId xmlns:a16="http://schemas.microsoft.com/office/drawing/2014/main" id="{171479E3-589D-4ED8-AA66-C7642BD547B5}"/>
              </a:ext>
              <a:ext uri="{C183D7F6-B498-43B3-948B-1728B52AA6E4}">
                <adec:decorative xmlns:adec="http://schemas.microsoft.com/office/drawing/2017/decorative" val="1"/>
              </a:ext>
            </a:extLst>
          </p:cNvPr>
          <p:cNvCxnSpPr>
            <a:cxnSpLocks/>
          </p:cNvCxnSpPr>
          <p:nvPr userDrawn="1"/>
        </p:nvCxnSpPr>
        <p:spPr bwMode="black">
          <a:xfrm>
            <a:off x="9404160"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9404160"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Short 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9404160"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550164"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 name="Line 5">
            <a:extLst>
              <a:ext uri="{FF2B5EF4-FFF2-40B4-BE49-F238E27FC236}">
                <a16:creationId xmlns:a16="http://schemas.microsoft.com/office/drawing/2014/main" id="{C11BE140-798F-EA18-ED4E-B10F15765F80}"/>
              </a:ext>
              <a:ext uri="{C183D7F6-B498-43B3-948B-1728B52AA6E4}">
                <adec:decorative xmlns:adec="http://schemas.microsoft.com/office/drawing/2017/decorative" val="1"/>
              </a:ext>
            </a:extLst>
          </p:cNvPr>
          <p:cNvCxnSpPr>
            <a:cxnSpLocks/>
          </p:cNvCxnSpPr>
          <p:nvPr userDrawn="1"/>
        </p:nvCxnSpPr>
        <p:spPr bwMode="black">
          <a:xfrm>
            <a:off x="550164"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550164"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Short 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550164"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3501496"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 name="Line 6">
            <a:extLst>
              <a:ext uri="{FF2B5EF4-FFF2-40B4-BE49-F238E27FC236}">
                <a16:creationId xmlns:a16="http://schemas.microsoft.com/office/drawing/2014/main" id="{C8326DF8-7E83-C86E-3948-2C0385153871}"/>
              </a:ext>
              <a:ext uri="{C183D7F6-B498-43B3-948B-1728B52AA6E4}">
                <adec:decorative xmlns:adec="http://schemas.microsoft.com/office/drawing/2017/decorative" val="1"/>
              </a:ext>
            </a:extLst>
          </p:cNvPr>
          <p:cNvCxnSpPr>
            <a:cxnSpLocks/>
          </p:cNvCxnSpPr>
          <p:nvPr userDrawn="1"/>
        </p:nvCxnSpPr>
        <p:spPr bwMode="black">
          <a:xfrm>
            <a:off x="3501496"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3501496"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Short 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3501496"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2" name="Number7">
            <a:extLst>
              <a:ext uri="{FF2B5EF4-FFF2-40B4-BE49-F238E27FC236}">
                <a16:creationId xmlns:a16="http://schemas.microsoft.com/office/drawing/2014/main" id="{8BB699EC-9BC7-773C-7D06-31E1446AD019}"/>
              </a:ext>
            </a:extLst>
          </p:cNvPr>
          <p:cNvSpPr>
            <a:spLocks noGrp="1"/>
          </p:cNvSpPr>
          <p:nvPr>
            <p:ph type="body" sz="quarter" idx="34" hasCustomPrompt="1"/>
          </p:nvPr>
        </p:nvSpPr>
        <p:spPr bwMode="auto">
          <a:xfrm>
            <a:off x="6451981"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8" name="Line 7">
            <a:extLst>
              <a:ext uri="{FF2B5EF4-FFF2-40B4-BE49-F238E27FC236}">
                <a16:creationId xmlns:a16="http://schemas.microsoft.com/office/drawing/2014/main" id="{11427453-C8E8-07B2-80D8-123A14FD1A29}"/>
              </a:ext>
              <a:ext uri="{C183D7F6-B498-43B3-948B-1728B52AA6E4}">
                <adec:decorative xmlns:adec="http://schemas.microsoft.com/office/drawing/2017/decorative" val="1"/>
              </a:ext>
            </a:extLst>
          </p:cNvPr>
          <p:cNvCxnSpPr>
            <a:cxnSpLocks/>
          </p:cNvCxnSpPr>
          <p:nvPr userDrawn="1"/>
        </p:nvCxnSpPr>
        <p:spPr bwMode="black">
          <a:xfrm>
            <a:off x="6451981"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9" name="Subhead 7">
            <a:extLst>
              <a:ext uri="{FF2B5EF4-FFF2-40B4-BE49-F238E27FC236}">
                <a16:creationId xmlns:a16="http://schemas.microsoft.com/office/drawing/2014/main" id="{7AA562EA-7075-34FC-F20D-5B43AEC4609E}"/>
              </a:ext>
            </a:extLst>
          </p:cNvPr>
          <p:cNvSpPr>
            <a:spLocks noGrp="1"/>
          </p:cNvSpPr>
          <p:nvPr>
            <p:ph type="body" sz="quarter" idx="39" hasCustomPrompt="1"/>
          </p:nvPr>
        </p:nvSpPr>
        <p:spPr bwMode="auto">
          <a:xfrm>
            <a:off x="6451981"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1" name="Short Text 7">
            <a:extLst>
              <a:ext uri="{FF2B5EF4-FFF2-40B4-BE49-F238E27FC236}">
                <a16:creationId xmlns:a16="http://schemas.microsoft.com/office/drawing/2014/main" id="{77B9FC63-B530-5B7B-4293-1B1E90FB5671}"/>
              </a:ext>
            </a:extLst>
          </p:cNvPr>
          <p:cNvSpPr>
            <a:spLocks noGrp="1"/>
          </p:cNvSpPr>
          <p:nvPr>
            <p:ph type="body" sz="quarter" idx="40" hasCustomPrompt="1"/>
          </p:nvPr>
        </p:nvSpPr>
        <p:spPr bwMode="auto">
          <a:xfrm>
            <a:off x="6451981"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4" name="Number 8">
            <a:extLst>
              <a:ext uri="{FF2B5EF4-FFF2-40B4-BE49-F238E27FC236}">
                <a16:creationId xmlns:a16="http://schemas.microsoft.com/office/drawing/2014/main" id="{64A36DE8-738E-45DD-263D-EB295D75A8B1}"/>
              </a:ext>
            </a:extLst>
          </p:cNvPr>
          <p:cNvSpPr>
            <a:spLocks noGrp="1"/>
          </p:cNvSpPr>
          <p:nvPr>
            <p:ph type="body" sz="quarter" idx="43" hasCustomPrompt="1"/>
          </p:nvPr>
        </p:nvSpPr>
        <p:spPr bwMode="auto">
          <a:xfrm>
            <a:off x="9404160"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9" name="Line 8">
            <a:extLst>
              <a:ext uri="{FF2B5EF4-FFF2-40B4-BE49-F238E27FC236}">
                <a16:creationId xmlns:a16="http://schemas.microsoft.com/office/drawing/2014/main" id="{342CCD25-C63E-93FA-45D0-3950C630A27C}"/>
              </a:ext>
              <a:ext uri="{C183D7F6-B498-43B3-948B-1728B52AA6E4}">
                <adec:decorative xmlns:adec="http://schemas.microsoft.com/office/drawing/2017/decorative" val="1"/>
              </a:ext>
            </a:extLst>
          </p:cNvPr>
          <p:cNvCxnSpPr>
            <a:cxnSpLocks/>
          </p:cNvCxnSpPr>
          <p:nvPr userDrawn="1"/>
        </p:nvCxnSpPr>
        <p:spPr bwMode="black">
          <a:xfrm>
            <a:off x="9404160"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7" name="Subhead 8">
            <a:extLst>
              <a:ext uri="{FF2B5EF4-FFF2-40B4-BE49-F238E27FC236}">
                <a16:creationId xmlns:a16="http://schemas.microsoft.com/office/drawing/2014/main" id="{A90C8954-2BDC-6BF3-495B-A8B70671FE90}"/>
              </a:ext>
            </a:extLst>
          </p:cNvPr>
          <p:cNvSpPr>
            <a:spLocks noGrp="1"/>
          </p:cNvSpPr>
          <p:nvPr>
            <p:ph type="body" sz="quarter" idx="46" hasCustomPrompt="1"/>
          </p:nvPr>
        </p:nvSpPr>
        <p:spPr bwMode="auto">
          <a:xfrm>
            <a:off x="9404160"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8" name="Short Text 8">
            <a:extLst>
              <a:ext uri="{FF2B5EF4-FFF2-40B4-BE49-F238E27FC236}">
                <a16:creationId xmlns:a16="http://schemas.microsoft.com/office/drawing/2014/main" id="{0F79250B-69DD-8189-5C9A-A07216F432FB}"/>
              </a:ext>
            </a:extLst>
          </p:cNvPr>
          <p:cNvSpPr>
            <a:spLocks noGrp="1"/>
          </p:cNvSpPr>
          <p:nvPr>
            <p:ph type="body" sz="quarter" idx="47" hasCustomPrompt="1"/>
          </p:nvPr>
        </p:nvSpPr>
        <p:spPr bwMode="auto">
          <a:xfrm>
            <a:off x="9404160"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323396619"/>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genda x9">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2666111"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3352800"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6" name="Line 1">
            <a:extLst>
              <a:ext uri="{FF2B5EF4-FFF2-40B4-BE49-F238E27FC236}">
                <a16:creationId xmlns:a16="http://schemas.microsoft.com/office/drawing/2014/main" id="{28A05DAE-CEC1-3371-4667-4D5400536CCB}"/>
              </a:ext>
              <a:ext uri="{C183D7F6-B498-43B3-948B-1728B52AA6E4}">
                <adec:decorative xmlns:adec="http://schemas.microsoft.com/office/drawing/2017/decorative" val="1"/>
              </a:ext>
            </a:extLst>
          </p:cNvPr>
          <p:cNvCxnSpPr>
            <a:cxnSpLocks/>
          </p:cNvCxnSpPr>
          <p:nvPr userDrawn="1"/>
        </p:nvCxnSpPr>
        <p:spPr bwMode="black">
          <a:xfrm>
            <a:off x="3352800"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3352800"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3352800"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6357979"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4" name="Line 2">
            <a:extLst>
              <a:ext uri="{FF2B5EF4-FFF2-40B4-BE49-F238E27FC236}">
                <a16:creationId xmlns:a16="http://schemas.microsoft.com/office/drawing/2014/main" id="{E0A2332D-DA04-42FD-403D-6567296D240F}"/>
              </a:ext>
              <a:ext uri="{C183D7F6-B498-43B3-948B-1728B52AA6E4}">
                <adec:decorative xmlns:adec="http://schemas.microsoft.com/office/drawing/2017/decorative" val="1"/>
              </a:ext>
            </a:extLst>
          </p:cNvPr>
          <p:cNvCxnSpPr>
            <a:cxnSpLocks/>
          </p:cNvCxnSpPr>
          <p:nvPr userDrawn="1"/>
        </p:nvCxnSpPr>
        <p:spPr bwMode="black">
          <a:xfrm>
            <a:off x="6357979"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6357979"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6357979"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9363158"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5" name="Line 3">
            <a:extLst>
              <a:ext uri="{FF2B5EF4-FFF2-40B4-BE49-F238E27FC236}">
                <a16:creationId xmlns:a16="http://schemas.microsoft.com/office/drawing/2014/main" id="{AC0800F2-AC72-8A6B-5FD3-4D17E9C3DD00}"/>
              </a:ext>
              <a:ext uri="{C183D7F6-B498-43B3-948B-1728B52AA6E4}">
                <adec:decorative xmlns:adec="http://schemas.microsoft.com/office/drawing/2017/decorative" val="1"/>
              </a:ext>
            </a:extLst>
          </p:cNvPr>
          <p:cNvCxnSpPr>
            <a:cxnSpLocks/>
          </p:cNvCxnSpPr>
          <p:nvPr userDrawn="1"/>
        </p:nvCxnSpPr>
        <p:spPr bwMode="black">
          <a:xfrm>
            <a:off x="9363158"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9363158"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9363158"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3352800"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9" name="Line 4">
            <a:extLst>
              <a:ext uri="{FF2B5EF4-FFF2-40B4-BE49-F238E27FC236}">
                <a16:creationId xmlns:a16="http://schemas.microsoft.com/office/drawing/2014/main" id="{B0217E4B-12CF-7FA9-0CBB-F6575EFBE9F7}"/>
              </a:ext>
              <a:ext uri="{C183D7F6-B498-43B3-948B-1728B52AA6E4}">
                <adec:decorative xmlns:adec="http://schemas.microsoft.com/office/drawing/2017/decorative" val="1"/>
              </a:ext>
            </a:extLst>
          </p:cNvPr>
          <p:cNvCxnSpPr>
            <a:cxnSpLocks/>
          </p:cNvCxnSpPr>
          <p:nvPr userDrawn="1"/>
        </p:nvCxnSpPr>
        <p:spPr bwMode="black">
          <a:xfrm>
            <a:off x="3352800"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3352800"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3352800"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6357979"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7" name="Line 5">
            <a:extLst>
              <a:ext uri="{FF2B5EF4-FFF2-40B4-BE49-F238E27FC236}">
                <a16:creationId xmlns:a16="http://schemas.microsoft.com/office/drawing/2014/main" id="{3CA945CD-ED59-EC7C-03D8-DDFD66884308}"/>
              </a:ext>
              <a:ext uri="{C183D7F6-B498-43B3-948B-1728B52AA6E4}">
                <adec:decorative xmlns:adec="http://schemas.microsoft.com/office/drawing/2017/decorative" val="1"/>
              </a:ext>
            </a:extLst>
          </p:cNvPr>
          <p:cNvCxnSpPr>
            <a:cxnSpLocks/>
          </p:cNvCxnSpPr>
          <p:nvPr userDrawn="1"/>
        </p:nvCxnSpPr>
        <p:spPr bwMode="black">
          <a:xfrm>
            <a:off x="6357979"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6357979"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6357979"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9363158"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8" name="Line 6">
            <a:extLst>
              <a:ext uri="{FF2B5EF4-FFF2-40B4-BE49-F238E27FC236}">
                <a16:creationId xmlns:a16="http://schemas.microsoft.com/office/drawing/2014/main" id="{8B7F294F-AAAD-ACA5-9644-9934F169D5E2}"/>
              </a:ext>
              <a:ext uri="{C183D7F6-B498-43B3-948B-1728B52AA6E4}">
                <adec:decorative xmlns:adec="http://schemas.microsoft.com/office/drawing/2017/decorative" val="1"/>
              </a:ext>
            </a:extLst>
          </p:cNvPr>
          <p:cNvCxnSpPr>
            <a:cxnSpLocks/>
          </p:cNvCxnSpPr>
          <p:nvPr userDrawn="1"/>
        </p:nvCxnSpPr>
        <p:spPr bwMode="black">
          <a:xfrm>
            <a:off x="9363158"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9363158"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9363158"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2" name="Number 7">
            <a:extLst>
              <a:ext uri="{FF2B5EF4-FFF2-40B4-BE49-F238E27FC236}">
                <a16:creationId xmlns:a16="http://schemas.microsoft.com/office/drawing/2014/main" id="{4189D947-D6B1-4CEE-119E-BA765F8BEAAD}"/>
              </a:ext>
            </a:extLst>
          </p:cNvPr>
          <p:cNvSpPr>
            <a:spLocks noGrp="1"/>
          </p:cNvSpPr>
          <p:nvPr>
            <p:ph type="body" sz="quarter" idx="56" hasCustomPrompt="1"/>
          </p:nvPr>
        </p:nvSpPr>
        <p:spPr bwMode="auto">
          <a:xfrm>
            <a:off x="3352800"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0" name="Line 7">
            <a:extLst>
              <a:ext uri="{FF2B5EF4-FFF2-40B4-BE49-F238E27FC236}">
                <a16:creationId xmlns:a16="http://schemas.microsoft.com/office/drawing/2014/main" id="{26A63E74-AE7D-1EF6-1017-17C6C71472FB}"/>
              </a:ext>
              <a:ext uri="{C183D7F6-B498-43B3-948B-1728B52AA6E4}">
                <adec:decorative xmlns:adec="http://schemas.microsoft.com/office/drawing/2017/decorative" val="1"/>
              </a:ext>
            </a:extLst>
          </p:cNvPr>
          <p:cNvCxnSpPr>
            <a:cxnSpLocks/>
          </p:cNvCxnSpPr>
          <p:nvPr userDrawn="1"/>
        </p:nvCxnSpPr>
        <p:spPr bwMode="black">
          <a:xfrm>
            <a:off x="3352800"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Subhead 7">
            <a:extLst>
              <a:ext uri="{FF2B5EF4-FFF2-40B4-BE49-F238E27FC236}">
                <a16:creationId xmlns:a16="http://schemas.microsoft.com/office/drawing/2014/main" id="{DB5D8759-7E3D-32C0-1CEB-7D67CA610E61}"/>
              </a:ext>
            </a:extLst>
          </p:cNvPr>
          <p:cNvSpPr>
            <a:spLocks noGrp="1"/>
          </p:cNvSpPr>
          <p:nvPr>
            <p:ph type="body" sz="quarter" idx="52" hasCustomPrompt="1"/>
          </p:nvPr>
        </p:nvSpPr>
        <p:spPr bwMode="auto">
          <a:xfrm>
            <a:off x="3352800"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8" name="Text 7">
            <a:extLst>
              <a:ext uri="{FF2B5EF4-FFF2-40B4-BE49-F238E27FC236}">
                <a16:creationId xmlns:a16="http://schemas.microsoft.com/office/drawing/2014/main" id="{73B37971-6C8C-58D9-E739-9A451054A597}"/>
              </a:ext>
            </a:extLst>
          </p:cNvPr>
          <p:cNvSpPr>
            <a:spLocks noGrp="1"/>
          </p:cNvSpPr>
          <p:nvPr>
            <p:ph type="body" sz="quarter" idx="53" hasCustomPrompt="1"/>
          </p:nvPr>
        </p:nvSpPr>
        <p:spPr bwMode="auto">
          <a:xfrm>
            <a:off x="3352800"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5" name="Number 8">
            <a:extLst>
              <a:ext uri="{FF2B5EF4-FFF2-40B4-BE49-F238E27FC236}">
                <a16:creationId xmlns:a16="http://schemas.microsoft.com/office/drawing/2014/main" id="{A29A77AD-A618-1EDC-7B09-12A95CD9F8EC}"/>
              </a:ext>
            </a:extLst>
          </p:cNvPr>
          <p:cNvSpPr>
            <a:spLocks noGrp="1"/>
          </p:cNvSpPr>
          <p:nvPr>
            <p:ph type="body" sz="quarter" idx="59" hasCustomPrompt="1"/>
          </p:nvPr>
        </p:nvSpPr>
        <p:spPr bwMode="auto">
          <a:xfrm>
            <a:off x="6357979"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57" name="Line 8">
            <a:extLst>
              <a:ext uri="{FF2B5EF4-FFF2-40B4-BE49-F238E27FC236}">
                <a16:creationId xmlns:a16="http://schemas.microsoft.com/office/drawing/2014/main" id="{CDC26D80-B2C7-3F01-B512-E9D31768779F}"/>
              </a:ext>
              <a:ext uri="{C183D7F6-B498-43B3-948B-1728B52AA6E4}">
                <adec:decorative xmlns:adec="http://schemas.microsoft.com/office/drawing/2017/decorative" val="1"/>
              </a:ext>
            </a:extLst>
          </p:cNvPr>
          <p:cNvCxnSpPr>
            <a:cxnSpLocks/>
          </p:cNvCxnSpPr>
          <p:nvPr userDrawn="1"/>
        </p:nvCxnSpPr>
        <p:spPr bwMode="black">
          <a:xfrm>
            <a:off x="6357979"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Subhead 8">
            <a:extLst>
              <a:ext uri="{FF2B5EF4-FFF2-40B4-BE49-F238E27FC236}">
                <a16:creationId xmlns:a16="http://schemas.microsoft.com/office/drawing/2014/main" id="{2608EC8D-12E6-50D0-29CD-B502B8390479}"/>
              </a:ext>
            </a:extLst>
          </p:cNvPr>
          <p:cNvSpPr>
            <a:spLocks noGrp="1"/>
          </p:cNvSpPr>
          <p:nvPr>
            <p:ph type="body" sz="quarter" idx="54" hasCustomPrompt="1"/>
          </p:nvPr>
        </p:nvSpPr>
        <p:spPr bwMode="auto">
          <a:xfrm>
            <a:off x="6357979"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0" name="Text 8">
            <a:extLst>
              <a:ext uri="{FF2B5EF4-FFF2-40B4-BE49-F238E27FC236}">
                <a16:creationId xmlns:a16="http://schemas.microsoft.com/office/drawing/2014/main" id="{8D3E4D97-ED2D-7B52-E3CF-F64400A8906E}"/>
              </a:ext>
            </a:extLst>
          </p:cNvPr>
          <p:cNvSpPr>
            <a:spLocks noGrp="1"/>
          </p:cNvSpPr>
          <p:nvPr>
            <p:ph type="body" sz="quarter" idx="55" hasCustomPrompt="1"/>
          </p:nvPr>
        </p:nvSpPr>
        <p:spPr bwMode="auto">
          <a:xfrm>
            <a:off x="6357979"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6" name="Number 9">
            <a:extLst>
              <a:ext uri="{FF2B5EF4-FFF2-40B4-BE49-F238E27FC236}">
                <a16:creationId xmlns:a16="http://schemas.microsoft.com/office/drawing/2014/main" id="{79A23773-B446-B6A6-B25D-EABF7F9F1A57}"/>
              </a:ext>
            </a:extLst>
          </p:cNvPr>
          <p:cNvSpPr>
            <a:spLocks noGrp="1"/>
          </p:cNvSpPr>
          <p:nvPr>
            <p:ph type="body" sz="quarter" idx="60" hasCustomPrompt="1"/>
          </p:nvPr>
        </p:nvSpPr>
        <p:spPr bwMode="auto">
          <a:xfrm>
            <a:off x="9363158"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9" name="Line 9">
            <a:extLst>
              <a:ext uri="{FF2B5EF4-FFF2-40B4-BE49-F238E27FC236}">
                <a16:creationId xmlns:a16="http://schemas.microsoft.com/office/drawing/2014/main" id="{9E49BE79-9125-CEE7-9B78-02AA0DE28D04}"/>
              </a:ext>
              <a:ext uri="{C183D7F6-B498-43B3-948B-1728B52AA6E4}">
                <adec:decorative xmlns:adec="http://schemas.microsoft.com/office/drawing/2017/decorative" val="1"/>
              </a:ext>
            </a:extLst>
          </p:cNvPr>
          <p:cNvCxnSpPr>
            <a:cxnSpLocks/>
          </p:cNvCxnSpPr>
          <p:nvPr userDrawn="1"/>
        </p:nvCxnSpPr>
        <p:spPr bwMode="black">
          <a:xfrm>
            <a:off x="9363158"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Subhead 9">
            <a:extLst>
              <a:ext uri="{FF2B5EF4-FFF2-40B4-BE49-F238E27FC236}">
                <a16:creationId xmlns:a16="http://schemas.microsoft.com/office/drawing/2014/main" id="{62F89698-AE38-2C2C-B07E-58B4BA0CB5C1}"/>
              </a:ext>
            </a:extLst>
          </p:cNvPr>
          <p:cNvSpPr>
            <a:spLocks noGrp="1"/>
          </p:cNvSpPr>
          <p:nvPr>
            <p:ph type="body" sz="quarter" idx="57" hasCustomPrompt="1"/>
          </p:nvPr>
        </p:nvSpPr>
        <p:spPr bwMode="auto">
          <a:xfrm>
            <a:off x="9363158"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4" name="Text 9">
            <a:extLst>
              <a:ext uri="{FF2B5EF4-FFF2-40B4-BE49-F238E27FC236}">
                <a16:creationId xmlns:a16="http://schemas.microsoft.com/office/drawing/2014/main" id="{10CBEA40-6061-8ACD-F64F-2CE0ADF6DD2E}"/>
              </a:ext>
            </a:extLst>
          </p:cNvPr>
          <p:cNvSpPr>
            <a:spLocks noGrp="1"/>
          </p:cNvSpPr>
          <p:nvPr>
            <p:ph type="body" sz="quarter" idx="58" hasCustomPrompt="1"/>
          </p:nvPr>
        </p:nvSpPr>
        <p:spPr bwMode="auto">
          <a:xfrm>
            <a:off x="9363158"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Placeholder 4">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Placeholder 2">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577347361"/>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Dark">
    <p:bg>
      <p:bgRef idx="1001">
        <a:schemeClr val="bg2"/>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FEB9DA5B-0AEE-2611-BA2F-676C1821F8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7" y="0"/>
            <a:ext cx="12193473" cy="6858000"/>
          </a:xfrm>
          <a:prstGeom prst="rect">
            <a:avLst/>
          </a:prstGeom>
        </p:spPr>
      </p:pic>
      <p:sp>
        <p:nvSpPr>
          <p:cNvPr id="7" name="Section">
            <a:extLst>
              <a:ext uri="{FF2B5EF4-FFF2-40B4-BE49-F238E27FC236}">
                <a16:creationId xmlns:a16="http://schemas.microsoft.com/office/drawing/2014/main" id="{5C187443-A92A-0149-1F5A-935F6C773F6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3" name="Title">
            <a:extLst>
              <a:ext uri="{FF2B5EF4-FFF2-40B4-BE49-F238E27FC236}">
                <a16:creationId xmlns:a16="http://schemas.microsoft.com/office/drawing/2014/main" id="{0DB1031E-B455-7C96-2F2E-31B84195045A}"/>
              </a:ext>
            </a:extLst>
          </p:cNvPr>
          <p:cNvSpPr>
            <a:spLocks noGrp="1"/>
          </p:cNvSpPr>
          <p:nvPr>
            <p:ph type="title" hasCustomPrompt="1"/>
          </p:nvPr>
        </p:nvSpPr>
        <p:spPr bwMode="black">
          <a:xfrm>
            <a:off x="-6" y="-457200"/>
            <a:ext cx="12192005"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4" name="Key Statement">
            <a:extLst>
              <a:ext uri="{FF2B5EF4-FFF2-40B4-BE49-F238E27FC236}">
                <a16:creationId xmlns:a16="http://schemas.microsoft.com/office/drawing/2014/main" id="{DF59F518-A58A-DA4E-D000-B06F38F5731E}"/>
              </a:ext>
            </a:extLst>
          </p:cNvPr>
          <p:cNvSpPr>
            <a:spLocks noGrp="1"/>
          </p:cNvSpPr>
          <p:nvPr>
            <p:ph type="body" sz="quarter" idx="28" hasCustomPrompt="1"/>
          </p:nvPr>
        </p:nvSpPr>
        <p:spPr bwMode="white">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002292726"/>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p:bg>
      <p:bgRef idx="1001">
        <a:schemeClr val="bg1"/>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B2EE3A11-5D69-EC16-D71B-41EE797440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1" y="0"/>
            <a:ext cx="12188951" cy="6855456"/>
          </a:xfrm>
          <a:prstGeom prst="rect">
            <a:avLst/>
          </a:prstGeom>
        </p:spPr>
      </p:pic>
      <p:sp>
        <p:nvSpPr>
          <p:cNvPr id="7" name="Section">
            <a:extLst>
              <a:ext uri="{FF2B5EF4-FFF2-40B4-BE49-F238E27FC236}">
                <a16:creationId xmlns:a16="http://schemas.microsoft.com/office/drawing/2014/main" id="{225F523C-3CEF-C713-D3C1-A384BCBAED37}"/>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AEEEBC68-CD64-A2F0-8E7D-7276F35536BC}"/>
              </a:ext>
            </a:extLst>
          </p:cNvPr>
          <p:cNvSpPr>
            <a:spLocks noGrp="1"/>
          </p:cNvSpPr>
          <p:nvPr>
            <p:ph type="body" sz="quarter" idx="28" hasCustomPrompt="1"/>
          </p:nvPr>
        </p:nvSpPr>
        <p:spPr>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bg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bg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226617004"/>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Dark">
    <p:bg bwMode="gray">
      <p:bgRef idx="1001">
        <a:schemeClr val="bg2"/>
      </p:bgRef>
    </p:bg>
    <p:spTree>
      <p:nvGrpSpPr>
        <p:cNvPr id="1" name=""/>
        <p:cNvGrpSpPr/>
        <p:nvPr/>
      </p:nvGrpSpPr>
      <p:grpSpPr>
        <a:xfrm>
          <a:off x="0" y="0"/>
          <a:ext cx="0" cy="0"/>
          <a:chOff x="0" y="0"/>
          <a:chExt cx="0" cy="0"/>
        </a:xfrm>
      </p:grpSpPr>
      <p:sp>
        <p:nvSpPr>
          <p:cNvPr id="9" name="Line Waves">
            <a:extLst>
              <a:ext uri="{FF2B5EF4-FFF2-40B4-BE49-F238E27FC236}">
                <a16:creationId xmlns:a16="http://schemas.microsoft.com/office/drawing/2014/main" id="{3D9BCF7C-88DD-1B88-1F50-E770BF3BCF8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135B03E3-4DB4-023A-A1D2-99D24E329189}"/>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69F57BCC-95EF-9C53-BEC2-D8958DAB408C}"/>
              </a:ext>
            </a:extLst>
          </p:cNvPr>
          <p:cNvSpPr>
            <a:spLocks noGrp="1"/>
          </p:cNvSpPr>
          <p:nvPr>
            <p:ph type="body" sz="quarter" idx="28" hasCustomPrompt="1"/>
          </p:nvPr>
        </p:nvSpPr>
        <p:spPr bwMode="white">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292949695"/>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p:bg bwMode="ltGray">
      <p:bgPr>
        <a:solidFill>
          <a:srgbClr val="EDECF6"/>
        </a:solidFill>
        <a:effectLst/>
      </p:bgPr>
    </p:bg>
    <p:spTree>
      <p:nvGrpSpPr>
        <p:cNvPr id="1" name=""/>
        <p:cNvGrpSpPr/>
        <p:nvPr/>
      </p:nvGrpSpPr>
      <p:grpSpPr>
        <a:xfrm>
          <a:off x="0" y="0"/>
          <a:ext cx="0" cy="0"/>
          <a:chOff x="0" y="0"/>
          <a:chExt cx="0" cy="0"/>
        </a:xfrm>
      </p:grpSpPr>
      <p:sp>
        <p:nvSpPr>
          <p:cNvPr id="7" name="Line Waves">
            <a:extLst>
              <a:ext uri="{FF2B5EF4-FFF2-40B4-BE49-F238E27FC236}">
                <a16:creationId xmlns:a16="http://schemas.microsoft.com/office/drawing/2014/main" id="{911A2453-AC41-EE81-E953-43830E6838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EDECF6"/>
              </a:gs>
              <a:gs pos="55000">
                <a:srgbClr val="C1BFFF"/>
              </a:gs>
            </a:gsLst>
            <a:lin ang="0" scaled="1"/>
            <a:tileRect/>
          </a:gradFill>
          <a:ln w="20455" cap="flat">
            <a:noFill/>
            <a:prstDash val="solid"/>
            <a:miter/>
          </a:ln>
        </p:spPr>
        <p:txBody>
          <a:bodyPr wrap="square" rtlCol="0" anchor="ctr">
            <a:noAutofit/>
          </a:bodyPr>
          <a:lstStyle/>
          <a:p>
            <a:endParaRPr lang="en-US" noProof="0"/>
          </a:p>
        </p:txBody>
      </p:sp>
      <p:sp>
        <p:nvSpPr>
          <p:cNvPr id="8" name="Section">
            <a:extLst>
              <a:ext uri="{FF2B5EF4-FFF2-40B4-BE49-F238E27FC236}">
                <a16:creationId xmlns:a16="http://schemas.microsoft.com/office/drawing/2014/main" id="{470E1DC5-5C96-413C-A65D-593E2DC5A489}"/>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2A559805-1316-9942-C597-186EB6A2AE19}"/>
              </a:ext>
            </a:extLst>
          </p:cNvPr>
          <p:cNvSpPr>
            <a:spLocks noGrp="1"/>
          </p:cNvSpPr>
          <p:nvPr>
            <p:ph type="body" sz="quarter" idx="28" hasCustomPrompt="1"/>
          </p:nvPr>
        </p:nvSpPr>
        <p:spPr>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079192283"/>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uot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CA7042F-28E2-2129-E967-4932A38798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16200000">
            <a:off x="2667000" y="-2667002"/>
            <a:ext cx="6858000" cy="12192004"/>
          </a:xfrm>
          <a:prstGeom prst="rect">
            <a:avLst/>
          </a:prstGeom>
        </p:spPr>
      </p:pic>
      <p:sp>
        <p:nvSpPr>
          <p:cNvPr id="10" name="Section">
            <a:extLst>
              <a:ext uri="{FF2B5EF4-FFF2-40B4-BE49-F238E27FC236}">
                <a16:creationId xmlns:a16="http://schemas.microsoft.com/office/drawing/2014/main" id="{7A98FF3F-F8CB-7C27-50B7-FE4C4266ACD4}"/>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6570"/>
            <a:ext cx="12188952" cy="457200"/>
          </a:xfrm>
        </p:spPr>
        <p:txBody>
          <a:bodyPr anchor="t" anchorCtr="0"/>
          <a:lstStyle>
            <a:lvl1pPr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AA8CFC57-6A39-8366-FD92-96053F244A6B}"/>
              </a:ext>
            </a:extLst>
          </p:cNvPr>
          <p:cNvSpPr>
            <a:spLocks noGrp="1"/>
          </p:cNvSpPr>
          <p:nvPr>
            <p:ph type="body" sz="quarter" idx="28" hasCustomPrompt="1"/>
          </p:nvPr>
        </p:nvSpPr>
        <p:spPr bwMode="white">
          <a:xfrm>
            <a:off x="547687" y="1593873"/>
            <a:ext cx="11095037" cy="1798638"/>
          </a:xfrm>
        </p:spPr>
        <p:txBody>
          <a:bodyPr anchor="ctr"/>
          <a:lstStyle>
            <a:lvl1pPr marL="0" indent="0" algn="ctr">
              <a:lnSpc>
                <a:spcPct val="90000"/>
              </a:lnSpc>
              <a:spcAft>
                <a:spcPts val="0"/>
              </a:spcAft>
              <a:buNone/>
              <a:defRPr sz="3200" b="1"/>
            </a:lvl1pPr>
            <a:lvl2pPr marL="232200" indent="0">
              <a:buNone/>
              <a:defRPr sz="3200" b="1"/>
            </a:lvl2pPr>
            <a:lvl3pPr marL="462600" indent="0">
              <a:buNone/>
              <a:defRPr sz="3200" b="1"/>
            </a:lvl3pPr>
            <a:lvl4pPr marL="693000" indent="0">
              <a:buNone/>
              <a:defRPr sz="3200" b="1"/>
            </a:lvl4pPr>
            <a:lvl5pPr marL="923400" indent="0">
              <a:buNone/>
              <a:defRPr sz="3200" b="1"/>
            </a:lvl5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9" name="Attribution">
            <a:extLst>
              <a:ext uri="{FF2B5EF4-FFF2-40B4-BE49-F238E27FC236}">
                <a16:creationId xmlns:a16="http://schemas.microsoft.com/office/drawing/2014/main" id="{DFFA56DC-5F04-AAE6-4C12-20A6D2CF243A}"/>
              </a:ext>
            </a:extLst>
          </p:cNvPr>
          <p:cNvSpPr>
            <a:spLocks noGrp="1"/>
          </p:cNvSpPr>
          <p:nvPr>
            <p:ph type="body" sz="quarter" idx="13" hasCustomPrompt="1"/>
          </p:nvPr>
        </p:nvSpPr>
        <p:spPr bwMode="white">
          <a:xfrm>
            <a:off x="3219450" y="3657600"/>
            <a:ext cx="5753100" cy="571500"/>
          </a:xfrm>
        </p:spPr>
        <p:txBody>
          <a:bodyPr anchor="t" anchorCtr="0"/>
          <a:lstStyle>
            <a:lvl1pPr marL="0" indent="0" algn="ctr">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65419350"/>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ote with Image Placeholder A">
    <p:bg bwMode="gray">
      <p:bgPr>
        <a:solidFill>
          <a:srgbClr val="512EAB"/>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EDECF6"/>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7" name="Quotation">
            <a:extLst>
              <a:ext uri="{FF2B5EF4-FFF2-40B4-BE49-F238E27FC236}">
                <a16:creationId xmlns:a16="http://schemas.microsoft.com/office/drawing/2014/main" id="{8767CF8E-3E88-7156-7054-7C8CD80AD342}"/>
              </a:ext>
              <a:ext uri="{C183D7F6-B498-43B3-948B-1728B52AA6E4}">
                <adec:decorative xmlns:adec="http://schemas.microsoft.com/office/drawing/2017/decorative" val="0"/>
              </a:ext>
            </a:extLst>
          </p:cNvPr>
          <p:cNvSpPr>
            <a:spLocks noGrp="1"/>
          </p:cNvSpPr>
          <p:nvPr>
            <p:ph type="body" sz="quarter" idx="29" hasCustomPrompt="1"/>
          </p:nvPr>
        </p:nvSpPr>
        <p:spPr bwMode="white">
          <a:xfrm>
            <a:off x="312738" y="1960563"/>
            <a:ext cx="5711825" cy="2933700"/>
          </a:xfrm>
        </p:spPr>
        <p:txBody>
          <a:bodyPr/>
          <a:lstStyle>
            <a:lvl1pPr marL="228600" indent="-228600">
              <a:lnSpc>
                <a:spcPct val="90000"/>
              </a:lnSpc>
              <a:spcAft>
                <a:spcPts val="0"/>
              </a:spcAft>
              <a:buNone/>
              <a:defRPr sz="3200" b="1">
                <a:latin typeface="+mn-lt"/>
              </a:defRPr>
            </a:lvl1pPr>
          </a:lstStyle>
          <a:p>
            <a:pPr lvl="0"/>
            <a:r>
              <a:rPr lang="en-US" sz="3200"/>
              <a:t>“Place long quote here, lorem ipsum dolor sit </a:t>
            </a:r>
            <a:r>
              <a:rPr lang="en-US" sz="3200" err="1"/>
              <a:t>amet</a:t>
            </a:r>
            <a:r>
              <a:rPr lang="en-US" sz="3200"/>
              <a:t>, </a:t>
            </a:r>
            <a:r>
              <a:rPr lang="en-US" sz="3200" err="1"/>
              <a:t>consectetur</a:t>
            </a:r>
            <a:r>
              <a:rPr lang="en-US" sz="3200"/>
              <a:t> </a:t>
            </a:r>
            <a:r>
              <a:rPr lang="en-US" sz="3200" err="1"/>
              <a:t>adipiscing</a:t>
            </a:r>
            <a:r>
              <a:rPr lang="en-US" sz="3200"/>
              <a:t> </a:t>
            </a:r>
            <a:r>
              <a:rPr lang="en-US" sz="3200" err="1"/>
              <a:t>elit</a:t>
            </a:r>
            <a:r>
              <a:rPr lang="en-US" sz="3200"/>
              <a:t>, sed do </a:t>
            </a:r>
            <a:r>
              <a:rPr lang="en-US" sz="3200" err="1"/>
              <a:t>eiusmod</a:t>
            </a:r>
            <a:r>
              <a:rPr lang="en-US" sz="3200"/>
              <a:t> </a:t>
            </a:r>
            <a:r>
              <a:rPr lang="en-US" sz="3200" err="1"/>
              <a:t>tempor</a:t>
            </a:r>
            <a:r>
              <a:rPr lang="en-US" sz="3200"/>
              <a:t> </a:t>
            </a:r>
            <a:r>
              <a:rPr lang="en-US" sz="3200" err="1"/>
              <a:t>incididunt</a:t>
            </a:r>
            <a:r>
              <a:rPr lang="en-US" sz="3200"/>
              <a:t> </a:t>
            </a:r>
            <a:r>
              <a:rPr lang="en-US" sz="3200" err="1"/>
              <a:t>ut</a:t>
            </a:r>
            <a:r>
              <a:rPr lang="en-US" sz="3200"/>
              <a:t> labore et dolore magna </a:t>
            </a:r>
            <a:r>
              <a:rPr lang="en-US" sz="3200" err="1"/>
              <a:t>aliqua</a:t>
            </a:r>
            <a:r>
              <a:rPr lang="en-US" sz="3200"/>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bwMode="white">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15" name="Picture">
            <a:extLst>
              <a:ext uri="{FF2B5EF4-FFF2-40B4-BE49-F238E27FC236}">
                <a16:creationId xmlns:a16="http://schemas.microsoft.com/office/drawing/2014/main" id="{36B3ED32-3A90-084B-54E1-99AF8245C0E9}"/>
              </a:ext>
              <a:ext uri="{C183D7F6-B498-43B3-948B-1728B52AA6E4}">
                <adec:decorative xmlns:adec="http://schemas.microsoft.com/office/drawing/2017/decorative" val="1"/>
              </a:ext>
            </a:extLst>
          </p:cNvPr>
          <p:cNvSpPr>
            <a:spLocks noGrp="1"/>
          </p:cNvSpPr>
          <p:nvPr>
            <p:ph type="pic" sz="quarter" idx="28" hasCustomPrompt="1"/>
          </p:nvPr>
        </p:nvSpPr>
        <p:spPr bwMode="white">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buNone/>
              <a:defRPr sz="1400"/>
            </a:lvl1pPr>
          </a:lstStyle>
          <a:p>
            <a:r>
              <a:rPr lang="en-US" noProof="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557250382"/>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 with Image Placeholder B">
    <p:bg bwMode="ltGray">
      <p:bgPr>
        <a:solidFill>
          <a:srgbClr val="EDECF6"/>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3" name="Title">
            <a:extLst>
              <a:ext uri="{FF2B5EF4-FFF2-40B4-BE49-F238E27FC236}">
                <a16:creationId xmlns:a16="http://schemas.microsoft.com/office/drawing/2014/main" id="{33BC2E0A-9664-422E-3A3E-C7CD752CA6D2}"/>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BBEF9890-75BC-5C24-5AA0-A82B0C4C3E37}"/>
              </a:ext>
            </a:extLst>
          </p:cNvPr>
          <p:cNvSpPr>
            <a:spLocks noGrp="1"/>
          </p:cNvSpPr>
          <p:nvPr>
            <p:ph type="body" sz="quarter" idx="30" hasCustomPrompt="1"/>
          </p:nvPr>
        </p:nvSpPr>
        <p:spPr>
          <a:xfrm>
            <a:off x="312738" y="1962150"/>
            <a:ext cx="5711825" cy="2932113"/>
          </a:xfrm>
        </p:spPr>
        <p:txBody>
          <a:bodyPr/>
          <a:lstStyle>
            <a:lvl1pPr marL="228600" indent="-228600">
              <a:lnSpc>
                <a:spcPct val="90000"/>
              </a:lnSpc>
              <a:buNone/>
              <a:defRPr sz="3200" b="1"/>
            </a:lvl1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4" name="Picture">
            <a:extLst>
              <a:ext uri="{FF2B5EF4-FFF2-40B4-BE49-F238E27FC236}">
                <a16:creationId xmlns:a16="http://schemas.microsoft.com/office/drawing/2014/main" id="{B69B57BA-F7E0-AF21-28BE-CC52D57EA390}"/>
              </a:ext>
              <a:ext uri="{C183D7F6-B498-43B3-948B-1728B52AA6E4}">
                <adec:decorative xmlns:adec="http://schemas.microsoft.com/office/drawing/2017/decorative" val="1"/>
              </a:ext>
            </a:extLst>
          </p:cNvPr>
          <p:cNvSpPr>
            <a:spLocks noGrp="1"/>
          </p:cNvSpPr>
          <p:nvPr>
            <p:ph type="pic" sz="quarter" idx="28" hasCustomPrompt="1"/>
          </p:nvPr>
        </p:nvSpPr>
        <p:spPr>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spcAft>
                <a:spcPts val="0"/>
              </a:spcAft>
              <a:buNone/>
              <a:defRPr sz="1400"/>
            </a:lvl1pPr>
          </a:lstStyle>
          <a:p>
            <a:r>
              <a:rPr lang="en-US" noProof="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502569644"/>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552450"/>
            <a:ext cx="11091672" cy="819150"/>
          </a:xfrm>
        </p:spPr>
        <p:txBody>
          <a:bodyPr/>
          <a:lstStyle>
            <a:lvl1pPr>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657859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Dark">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970876848"/>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aption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0704"/>
            <a:ext cx="3611880" cy="1700784"/>
          </a:xfrm>
        </p:spPr>
        <p:txBody>
          <a:body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004475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aption Only Dark A">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5614416" cy="1700784"/>
          </a:xfrm>
        </p:spPr>
        <p:txBody>
          <a:bodyPr/>
          <a:lstStyle>
            <a:lvl1pPr>
              <a:defRPr sz="3200">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437649926"/>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aption Only Dark B">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3611880" cy="1700784"/>
          </a:xfrm>
        </p:spPr>
        <p:txBody>
          <a:bodyPr/>
          <a:lstStyle>
            <a:lvl1pPr>
              <a:defRPr sz="4000">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96515205"/>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black">
          <a:xfrm>
            <a:off x="550164" y="1918336"/>
            <a:ext cx="11091672" cy="3844800"/>
          </a:xfrm>
        </p:spPr>
        <p:txBody>
          <a:bodyPr/>
          <a:lstStyle>
            <a:lvl1pPr marL="0" indent="0">
              <a:buNone/>
              <a:defRPr/>
            </a:lvl1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4971906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Dark">
    <p:bg bwMode="gray">
      <p:bgRef idx="1001">
        <a:schemeClr val="bg2"/>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white"/>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white">
          <a:xfrm>
            <a:off x="550164" y="1918336"/>
            <a:ext cx="11091672" cy="3844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977138220"/>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parison">
    <p:bg bwMode="ltGray">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a:xfrm>
            <a:off x="550164" y="552450"/>
            <a:ext cx="11091672" cy="819150"/>
          </a:xfrm>
        </p:spPr>
        <p:txBody>
          <a:bodyPr/>
          <a:lstStyle/>
          <a:p>
            <a:r>
              <a:rPr lang="en-US" noProof="0"/>
              <a:t>Place headline here</a:t>
            </a:r>
          </a:p>
        </p:txBody>
      </p:sp>
      <p:sp>
        <p:nvSpPr>
          <p:cNvPr id="9" name="Subhead 1">
            <a:extLst>
              <a:ext uri="{FF2B5EF4-FFF2-40B4-BE49-F238E27FC236}">
                <a16:creationId xmlns:a16="http://schemas.microsoft.com/office/drawing/2014/main" id="{07EAE08C-E86C-DE1B-AA27-8CE1AC9C3F1B}"/>
              </a:ext>
            </a:extLst>
          </p:cNvPr>
          <p:cNvSpPr>
            <a:spLocks noGrp="1"/>
          </p:cNvSpPr>
          <p:nvPr>
            <p:ph type="body" idx="29" hasCustomPrompt="1"/>
          </p:nvPr>
        </p:nvSpPr>
        <p:spPr bwMode="gray">
          <a:xfrm>
            <a:off x="5501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3" name="Content 1">
            <a:extLst>
              <a:ext uri="{FF2B5EF4-FFF2-40B4-BE49-F238E27FC236}">
                <a16:creationId xmlns:a16="http://schemas.microsoft.com/office/drawing/2014/main" id="{6D28ED81-2168-60B7-3C56-6C4C72659C6F}"/>
              </a:ext>
            </a:extLst>
          </p:cNvPr>
          <p:cNvSpPr>
            <a:spLocks noGrp="1"/>
          </p:cNvSpPr>
          <p:nvPr>
            <p:ph idx="1"/>
          </p:nvPr>
        </p:nvSpPr>
        <p:spPr bwMode="black">
          <a:xfrm>
            <a:off x="550164" y="2324991"/>
            <a:ext cx="5148072" cy="3438144"/>
          </a:xfrm>
        </p:spPr>
        <p:txBody>
          <a:bodyPr/>
          <a:lstStyle>
            <a:lvl1pPr>
              <a:defRPr sz="1400"/>
            </a:lvl1pPr>
            <a:lvl2pPr>
              <a:defRPr sz="1400"/>
            </a:lvl2pPr>
            <a:lvl3pPr>
              <a:defRPr sz="1400"/>
            </a:lvl3pPr>
            <a:lvl4pPr>
              <a:defRPr sz="1400"/>
            </a:lvl4pPr>
            <a:lvl5pPr>
              <a:defRPr sz="1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0" name="Subhead 2">
            <a:extLst>
              <a:ext uri="{FF2B5EF4-FFF2-40B4-BE49-F238E27FC236}">
                <a16:creationId xmlns:a16="http://schemas.microsoft.com/office/drawing/2014/main" id="{A727872E-DF2F-7764-CD07-F1FB20D810BF}"/>
              </a:ext>
            </a:extLst>
          </p:cNvPr>
          <p:cNvSpPr>
            <a:spLocks noGrp="1"/>
          </p:cNvSpPr>
          <p:nvPr>
            <p:ph type="body" idx="30" hasCustomPrompt="1"/>
          </p:nvPr>
        </p:nvSpPr>
        <p:spPr bwMode="gray">
          <a:xfrm>
            <a:off x="64937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Content 2">
            <a:extLst>
              <a:ext uri="{FF2B5EF4-FFF2-40B4-BE49-F238E27FC236}">
                <a16:creationId xmlns:a16="http://schemas.microsoft.com/office/drawing/2014/main" id="{BA46652D-59D0-2597-E788-FF03D2F1B8AE}"/>
              </a:ext>
            </a:extLst>
          </p:cNvPr>
          <p:cNvSpPr>
            <a:spLocks noGrp="1"/>
          </p:cNvSpPr>
          <p:nvPr>
            <p:ph idx="28"/>
          </p:nvPr>
        </p:nvSpPr>
        <p:spPr bwMode="black">
          <a:xfrm>
            <a:off x="6493764" y="2324991"/>
            <a:ext cx="5148072" cy="3438144"/>
          </a:xfrm>
        </p:spPr>
        <p:txBody>
          <a:bodyPr/>
          <a:lstStyle>
            <a:lvl1pPr>
              <a:defRPr sz="1400"/>
            </a:lvl1pPr>
            <a:lvl2pPr>
              <a:defRPr sz="1400"/>
            </a:lvl2pPr>
            <a:lvl3pPr>
              <a:defRPr sz="1400"/>
            </a:lvl3pPr>
            <a:lvl4pPr>
              <a:defRPr sz="1400"/>
            </a:lvl4pPr>
            <a:lvl5pPr>
              <a:defRPr sz="1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8062748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2 Col">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A34E4C6B-5D79-B45A-E43E-64E148A689AA}"/>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auto">
          <a:xfrm>
            <a:off x="550164" y="1370209"/>
            <a:ext cx="3605276" cy="2046885"/>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auto">
          <a:xfrm>
            <a:off x="5229198"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4" name="Text 1">
            <a:extLst>
              <a:ext uri="{FF2B5EF4-FFF2-40B4-BE49-F238E27FC236}">
                <a16:creationId xmlns:a16="http://schemas.microsoft.com/office/drawing/2014/main" id="{77F77711-B0B4-D754-EE55-C42626C53CE0}"/>
              </a:ext>
            </a:extLst>
          </p:cNvPr>
          <p:cNvSpPr>
            <a:spLocks noGrp="1"/>
          </p:cNvSpPr>
          <p:nvPr>
            <p:ph type="body" sz="quarter" idx="29"/>
          </p:nvPr>
        </p:nvSpPr>
        <p:spPr bwMode="auto">
          <a:xfrm>
            <a:off x="5229924" y="2108200"/>
            <a:ext cx="2798064" cy="3118104"/>
          </a:xfrm>
        </p:spPr>
        <p:txBody>
          <a:bodyPr/>
          <a:lstStyle>
            <a:lvl1pPr marL="0" indent="0">
              <a:buFont typeface="Plus Jakarta Sans" pitchFamily="2" charset="0"/>
              <a:buNone/>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cxnSp>
        <p:nvCxnSpPr>
          <p:cNvPr id="5" name="Straight Connector 1">
            <a:extLst>
              <a:ext uri="{FF2B5EF4-FFF2-40B4-BE49-F238E27FC236}">
                <a16:creationId xmlns:a16="http://schemas.microsoft.com/office/drawing/2014/main" id="{42CCE2CB-C2F1-C23D-5038-0F0F96F10CB4}"/>
              </a:ext>
              <a:ext uri="{C183D7F6-B498-43B3-948B-1728B52AA6E4}">
                <adec:decorative xmlns:adec="http://schemas.microsoft.com/office/drawing/2017/decorative" val="1"/>
              </a:ext>
            </a:extLst>
          </p:cNvPr>
          <p:cNvCxnSpPr>
            <a:cxnSpLocks/>
          </p:cNvCxnSpPr>
          <p:nvPr userDrawn="1"/>
        </p:nvCxnSpPr>
        <p:spPr bwMode="black">
          <a:xfrm>
            <a:off x="52291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Subhead 2">
            <a:extLst>
              <a:ext uri="{FF2B5EF4-FFF2-40B4-BE49-F238E27FC236}">
                <a16:creationId xmlns:a16="http://schemas.microsoft.com/office/drawing/2014/main" id="{12DD4D0C-231A-A197-B394-0D844D72DDF7}"/>
              </a:ext>
            </a:extLst>
          </p:cNvPr>
          <p:cNvSpPr>
            <a:spLocks noGrp="1"/>
          </p:cNvSpPr>
          <p:nvPr>
            <p:ph type="body" idx="13" hasCustomPrompt="1"/>
          </p:nvPr>
        </p:nvSpPr>
        <p:spPr bwMode="auto">
          <a:xfrm>
            <a:off x="8836025"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5" name="Text 2">
            <a:extLst>
              <a:ext uri="{FF2B5EF4-FFF2-40B4-BE49-F238E27FC236}">
                <a16:creationId xmlns:a16="http://schemas.microsoft.com/office/drawing/2014/main" id="{301A2659-47C6-F860-230D-57CD888618C9}"/>
              </a:ext>
            </a:extLst>
          </p:cNvPr>
          <p:cNvSpPr>
            <a:spLocks noGrp="1"/>
          </p:cNvSpPr>
          <p:nvPr>
            <p:ph type="body" sz="quarter" idx="30"/>
          </p:nvPr>
        </p:nvSpPr>
        <p:spPr bwMode="auto">
          <a:xfrm>
            <a:off x="8836751" y="2108200"/>
            <a:ext cx="2798064" cy="3118104"/>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cxnSp>
        <p:nvCxnSpPr>
          <p:cNvPr id="7" name="Straight Connector 2">
            <a:extLst>
              <a:ext uri="{FF2B5EF4-FFF2-40B4-BE49-F238E27FC236}">
                <a16:creationId xmlns:a16="http://schemas.microsoft.com/office/drawing/2014/main" id="{804BE8F5-7759-8837-7CFF-9934B51864A3}"/>
              </a:ext>
              <a:ext uri="{C183D7F6-B498-43B3-948B-1728B52AA6E4}">
                <adec:decorative xmlns:adec="http://schemas.microsoft.com/office/drawing/2017/decorative" val="1"/>
              </a:ext>
            </a:extLst>
          </p:cNvPr>
          <p:cNvCxnSpPr>
            <a:cxnSpLocks/>
          </p:cNvCxnSpPr>
          <p:nvPr userDrawn="1"/>
        </p:nvCxnSpPr>
        <p:spPr bwMode="black">
          <a:xfrm>
            <a:off x="88232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Source">
            <a:extLst>
              <a:ext uri="{FF2B5EF4-FFF2-40B4-BE49-F238E27FC236}">
                <a16:creationId xmlns:a16="http://schemas.microsoft.com/office/drawing/2014/main" id="{F282657E-E1F3-2CB7-0B06-06559C9DE77B}"/>
              </a:ext>
            </a:extLst>
          </p:cNvPr>
          <p:cNvSpPr>
            <a:spLocks noGrp="1"/>
          </p:cNvSpPr>
          <p:nvPr>
            <p:ph type="body" sz="quarter" idx="28" hasCustomPrompt="1"/>
          </p:nvPr>
        </p:nvSpPr>
        <p:spPr bwMode="auto">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auto"/>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auto">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5592026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3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white">
          <a:xfrm>
            <a:off x="823764"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8" name="Subhead 2">
            <a:extLst>
              <a:ext uri="{FF2B5EF4-FFF2-40B4-BE49-F238E27FC236}">
                <a16:creationId xmlns:a16="http://schemas.microsoft.com/office/drawing/2014/main" id="{EBB6A4C3-F20C-97B6-A6E2-7FE2F60C625B}"/>
              </a:ext>
            </a:extLst>
          </p:cNvPr>
          <p:cNvSpPr>
            <a:spLocks noGrp="1"/>
          </p:cNvSpPr>
          <p:nvPr>
            <p:ph type="body" sz="quarter" idx="19" hasCustomPrompt="1"/>
          </p:nvPr>
        </p:nvSpPr>
        <p:spPr bwMode="white">
          <a:xfrm>
            <a:off x="4655426"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white">
          <a:xfrm>
            <a:off x="8487089"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84113247"/>
      </p:ext>
    </p:extLst>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3 Col Dark with image">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0" name="Heading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1917699"/>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4" name="Picture Placeholder 1">
            <a:extLst>
              <a:ext uri="{FF2B5EF4-FFF2-40B4-BE49-F238E27FC236}">
                <a16:creationId xmlns:a16="http://schemas.microsoft.com/office/drawing/2014/main" id="{A5A05700-1B7C-4F67-ADD5-438E2F068614}"/>
              </a:ext>
            </a:extLst>
          </p:cNvPr>
          <p:cNvSpPr>
            <a:spLocks noGrp="1"/>
          </p:cNvSpPr>
          <p:nvPr>
            <p:ph type="pic" sz="quarter" idx="49" hasCustomPrompt="1"/>
          </p:nvPr>
        </p:nvSpPr>
        <p:spPr>
          <a:xfrm>
            <a:off x="553428"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6" name="Heading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5" name="Picture Placeholder 2">
            <a:extLst>
              <a:ext uri="{FF2B5EF4-FFF2-40B4-BE49-F238E27FC236}">
                <a16:creationId xmlns:a16="http://schemas.microsoft.com/office/drawing/2014/main" id="{B17821AA-7062-3F1D-FE87-C65CCE1828AD}"/>
              </a:ext>
            </a:extLst>
          </p:cNvPr>
          <p:cNvSpPr>
            <a:spLocks noGrp="1"/>
          </p:cNvSpPr>
          <p:nvPr>
            <p:ph type="pic" sz="quarter" idx="50" hasCustomPrompt="1"/>
          </p:nvPr>
        </p:nvSpPr>
        <p:spPr>
          <a:xfrm>
            <a:off x="4387799"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9" name="Heading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Picture Placeholder 3">
            <a:extLst>
              <a:ext uri="{FF2B5EF4-FFF2-40B4-BE49-F238E27FC236}">
                <a16:creationId xmlns:a16="http://schemas.microsoft.com/office/drawing/2014/main" id="{A6FEC4D0-0034-6E30-E28F-F3353A531274}"/>
              </a:ext>
            </a:extLst>
          </p:cNvPr>
          <p:cNvSpPr>
            <a:spLocks noGrp="1"/>
          </p:cNvSpPr>
          <p:nvPr>
            <p:ph type="pic" sz="quarter" idx="51" hasCustomPrompt="1"/>
          </p:nvPr>
        </p:nvSpPr>
        <p:spPr>
          <a:xfrm>
            <a:off x="8219462"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801751127"/>
      </p:ext>
    </p:extLst>
  </p:cSld>
  <p:clrMapOvr>
    <a:overrideClrMapping bg1="dk1" tx1="lt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3 Col">
    <p:bg bwMode="lt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gray">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3ADF9686-3955-45BC-803C-08C23156E943}"/>
              </a:ext>
              <a:ext uri="{C183D7F6-B498-43B3-948B-1728B52AA6E4}">
                <adec:decorative xmlns:adec="http://schemas.microsoft.com/office/drawing/2017/decorative" val="1"/>
              </a:ext>
            </a:extLst>
          </p:cNvPr>
          <p:cNvSpPr/>
          <p:nvPr userDrawn="1"/>
        </p:nvSpPr>
        <p:spPr bwMode="gray">
          <a:xfrm>
            <a:off x="550164"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gray">
          <a:xfrm>
            <a:off x="823764"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gray">
          <a:xfrm>
            <a:off x="824620"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gray">
          <a:xfrm>
            <a:off x="823764"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5" name="Rounded Rectangle 2">
            <a:extLst>
              <a:ext uri="{FF2B5EF4-FFF2-40B4-BE49-F238E27FC236}">
                <a16:creationId xmlns:a16="http://schemas.microsoft.com/office/drawing/2014/main" id="{2BFAB769-0302-A0F4-0B4E-E933B063A704}"/>
              </a:ext>
              <a:ext uri="{C183D7F6-B498-43B3-948B-1728B52AA6E4}">
                <adec:decorative xmlns:adec="http://schemas.microsoft.com/office/drawing/2017/decorative" val="1"/>
              </a:ext>
            </a:extLst>
          </p:cNvPr>
          <p:cNvSpPr/>
          <p:nvPr userDrawn="1"/>
        </p:nvSpPr>
        <p:spPr bwMode="gray">
          <a:xfrm>
            <a:off x="4382271"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8" name="Subhead 2">
            <a:extLst>
              <a:ext uri="{FF2B5EF4-FFF2-40B4-BE49-F238E27FC236}">
                <a16:creationId xmlns:a16="http://schemas.microsoft.com/office/drawing/2014/main" id="{EBB6A4C3-F20C-97B6-A6E2-7FE2F60C625B}"/>
              </a:ext>
              <a:ext uri="{C183D7F6-B498-43B3-948B-1728B52AA6E4}">
                <adec:decorative xmlns:adec="http://schemas.microsoft.com/office/drawing/2017/decorative" val="0"/>
              </a:ext>
            </a:extLst>
          </p:cNvPr>
          <p:cNvSpPr>
            <a:spLocks noGrp="1"/>
          </p:cNvSpPr>
          <p:nvPr>
            <p:ph type="body" sz="quarter" idx="19" hasCustomPrompt="1"/>
          </p:nvPr>
        </p:nvSpPr>
        <p:spPr bwMode="gray">
          <a:xfrm>
            <a:off x="4655426"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gray">
          <a:xfrm>
            <a:off x="4656282"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3">
            <a:extLst>
              <a:ext uri="{FF2B5EF4-FFF2-40B4-BE49-F238E27FC236}">
                <a16:creationId xmlns:a16="http://schemas.microsoft.com/office/drawing/2014/main" id="{BE7C743A-BCC0-336E-7A19-A4EE4A53B95F}"/>
              </a:ext>
            </a:extLst>
          </p:cNvPr>
          <p:cNvSpPr>
            <a:spLocks noGrp="1"/>
          </p:cNvSpPr>
          <p:nvPr>
            <p:ph type="body" sz="quarter" idx="18"/>
          </p:nvPr>
        </p:nvSpPr>
        <p:spPr bwMode="gray">
          <a:xfrm>
            <a:off x="4655426"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3" name="Rounded Rectangle 3">
            <a:extLst>
              <a:ext uri="{FF2B5EF4-FFF2-40B4-BE49-F238E27FC236}">
                <a16:creationId xmlns:a16="http://schemas.microsoft.com/office/drawing/2014/main" id="{21B29E7D-1997-B853-9D90-E1307B9773AB}"/>
              </a:ext>
              <a:ext uri="{C183D7F6-B498-43B3-948B-1728B52AA6E4}">
                <adec:decorative xmlns:adec="http://schemas.microsoft.com/office/drawing/2017/decorative" val="1"/>
              </a:ext>
            </a:extLst>
          </p:cNvPr>
          <p:cNvSpPr/>
          <p:nvPr userDrawn="1"/>
        </p:nvSpPr>
        <p:spPr bwMode="gray">
          <a:xfrm>
            <a:off x="8214378"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gray">
          <a:xfrm>
            <a:off x="8487089"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gray">
          <a:xfrm>
            <a:off x="8487945"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gray">
          <a:xfrm>
            <a:off x="8487089"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230331969"/>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4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87858275-290A-1A42-0258-580F6B69CC31}"/>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94DFA5BF-639B-17EA-4DE2-4F29D784FEC2}"/>
              </a:ext>
              <a:ext uri="{C183D7F6-B498-43B3-948B-1728B52AA6E4}">
                <adec:decorative xmlns:adec="http://schemas.microsoft.com/office/drawing/2017/decorative" val="1"/>
              </a:ext>
            </a:extLst>
          </p:cNvPr>
          <p:cNvSpPr/>
          <p:nvPr userDrawn="1"/>
        </p:nvSpPr>
        <p:spPr bwMode="gray">
          <a:xfrm>
            <a:off x="55016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white">
          <a:xfrm>
            <a:off x="80166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p:nvPr>
        </p:nvSpPr>
        <p:spPr bwMode="white">
          <a:xfrm>
            <a:off x="801660" y="2941570"/>
            <a:ext cx="1982026" cy="2558082"/>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5" name="Rounded Rectangle 2">
            <a:extLst>
              <a:ext uri="{FF2B5EF4-FFF2-40B4-BE49-F238E27FC236}">
                <a16:creationId xmlns:a16="http://schemas.microsoft.com/office/drawing/2014/main" id="{30F163AE-4F60-F493-8F01-DC771E586076}"/>
              </a:ext>
              <a:ext uri="{C183D7F6-B498-43B3-948B-1728B52AA6E4}">
                <adec:decorative xmlns:adec="http://schemas.microsoft.com/office/drawing/2017/decorative" val="1"/>
              </a:ext>
            </a:extLst>
          </p:cNvPr>
          <p:cNvSpPr/>
          <p:nvPr userDrawn="1"/>
        </p:nvSpPr>
        <p:spPr bwMode="gray">
          <a:xfrm>
            <a:off x="341987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Subhead 2">
            <a:extLst>
              <a:ext uri="{FF2B5EF4-FFF2-40B4-BE49-F238E27FC236}">
                <a16:creationId xmlns:a16="http://schemas.microsoft.com/office/drawing/2014/main" id="{514BA597-FAA5-F1F5-2969-E85FF4DFEF64}"/>
              </a:ext>
            </a:extLst>
          </p:cNvPr>
          <p:cNvSpPr>
            <a:spLocks noGrp="1"/>
          </p:cNvSpPr>
          <p:nvPr>
            <p:ph type="body" idx="17" hasCustomPrompt="1"/>
          </p:nvPr>
        </p:nvSpPr>
        <p:spPr bwMode="white">
          <a:xfrm>
            <a:off x="367137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8" name="Text 2">
            <a:extLst>
              <a:ext uri="{FF2B5EF4-FFF2-40B4-BE49-F238E27FC236}">
                <a16:creationId xmlns:a16="http://schemas.microsoft.com/office/drawing/2014/main" id="{29D25143-E669-CD69-1A42-D567809E088F}"/>
              </a:ext>
            </a:extLst>
          </p:cNvPr>
          <p:cNvSpPr>
            <a:spLocks noGrp="1"/>
          </p:cNvSpPr>
          <p:nvPr>
            <p:ph type="body" sz="quarter" idx="20"/>
          </p:nvPr>
        </p:nvSpPr>
        <p:spPr bwMode="white">
          <a:xfrm>
            <a:off x="3671370" y="2941570"/>
            <a:ext cx="1982026" cy="2558082"/>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Rounded Rectangle 3">
            <a:extLst>
              <a:ext uri="{FF2B5EF4-FFF2-40B4-BE49-F238E27FC236}">
                <a16:creationId xmlns:a16="http://schemas.microsoft.com/office/drawing/2014/main" id="{55942230-235B-510C-60F3-A308C7C46539}"/>
              </a:ext>
              <a:ext uri="{C183D7F6-B498-43B3-948B-1728B52AA6E4}">
                <adec:decorative xmlns:adec="http://schemas.microsoft.com/office/drawing/2017/decorative" val="1"/>
              </a:ext>
            </a:extLst>
          </p:cNvPr>
          <p:cNvSpPr/>
          <p:nvPr userDrawn="1"/>
        </p:nvSpPr>
        <p:spPr bwMode="gray">
          <a:xfrm>
            <a:off x="628958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Subhead 3">
            <a:extLst>
              <a:ext uri="{FF2B5EF4-FFF2-40B4-BE49-F238E27FC236}">
                <a16:creationId xmlns:a16="http://schemas.microsoft.com/office/drawing/2014/main" id="{D75C3222-F3D8-F918-DE1C-5E2734078C58}"/>
              </a:ext>
            </a:extLst>
          </p:cNvPr>
          <p:cNvSpPr>
            <a:spLocks noGrp="1"/>
          </p:cNvSpPr>
          <p:nvPr>
            <p:ph type="body" idx="18" hasCustomPrompt="1"/>
          </p:nvPr>
        </p:nvSpPr>
        <p:spPr bwMode="white">
          <a:xfrm>
            <a:off x="654107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9" name="Text 3">
            <a:extLst>
              <a:ext uri="{FF2B5EF4-FFF2-40B4-BE49-F238E27FC236}">
                <a16:creationId xmlns:a16="http://schemas.microsoft.com/office/drawing/2014/main" id="{D745CBBD-A271-85EF-3D79-339C7A34A45F}"/>
              </a:ext>
            </a:extLst>
          </p:cNvPr>
          <p:cNvSpPr>
            <a:spLocks noGrp="1"/>
          </p:cNvSpPr>
          <p:nvPr>
            <p:ph type="body" sz="quarter" idx="21"/>
          </p:nvPr>
        </p:nvSpPr>
        <p:spPr bwMode="white">
          <a:xfrm>
            <a:off x="6541079" y="2941570"/>
            <a:ext cx="1982026" cy="2558082"/>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7" name="Rounded Rectangle 4">
            <a:extLst>
              <a:ext uri="{FF2B5EF4-FFF2-40B4-BE49-F238E27FC236}">
                <a16:creationId xmlns:a16="http://schemas.microsoft.com/office/drawing/2014/main" id="{F93B6AB1-11F2-03BD-08F1-6CCAC81C103E}"/>
              </a:ext>
              <a:ext uri="{C183D7F6-B498-43B3-948B-1728B52AA6E4}">
                <adec:decorative xmlns:adec="http://schemas.microsoft.com/office/drawing/2017/decorative" val="1"/>
              </a:ext>
            </a:extLst>
          </p:cNvPr>
          <p:cNvSpPr/>
          <p:nvPr userDrawn="1"/>
        </p:nvSpPr>
        <p:spPr bwMode="gray">
          <a:xfrm>
            <a:off x="915929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Subhead 4">
            <a:extLst>
              <a:ext uri="{FF2B5EF4-FFF2-40B4-BE49-F238E27FC236}">
                <a16:creationId xmlns:a16="http://schemas.microsoft.com/office/drawing/2014/main" id="{BEFD4D07-55D5-4CF2-A527-34DDBD72AC5B}"/>
              </a:ext>
            </a:extLst>
          </p:cNvPr>
          <p:cNvSpPr>
            <a:spLocks noGrp="1"/>
          </p:cNvSpPr>
          <p:nvPr>
            <p:ph type="body" idx="19" hasCustomPrompt="1"/>
          </p:nvPr>
        </p:nvSpPr>
        <p:spPr bwMode="white">
          <a:xfrm>
            <a:off x="941078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30" name="Text 4">
            <a:extLst>
              <a:ext uri="{FF2B5EF4-FFF2-40B4-BE49-F238E27FC236}">
                <a16:creationId xmlns:a16="http://schemas.microsoft.com/office/drawing/2014/main" id="{49ECFA26-933A-52B8-47C9-B192BDAE78A4}"/>
              </a:ext>
            </a:extLst>
          </p:cNvPr>
          <p:cNvSpPr>
            <a:spLocks noGrp="1"/>
          </p:cNvSpPr>
          <p:nvPr>
            <p:ph type="body" sz="quarter" idx="22"/>
          </p:nvPr>
        </p:nvSpPr>
        <p:spPr bwMode="white">
          <a:xfrm>
            <a:off x="9410789" y="2941570"/>
            <a:ext cx="1982026" cy="2558082"/>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24735740"/>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ooter Only with Graphic Waves Dark">
    <p:bg>
      <p:bgRef idx="1001">
        <a:schemeClr val="bg2"/>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384E1635-052A-7DD7-99CB-D5CB8988E1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829"/>
            <a:ext cx="12192000" cy="6857172"/>
          </a:xfrm>
          <a:prstGeom prst="rect">
            <a:avLst/>
          </a:prstGeom>
        </p:spPr>
      </p:pic>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a:xfrm>
            <a:off x="3048" y="-457200"/>
            <a:ext cx="12188952" cy="457200"/>
          </a:xfrm>
        </p:spPr>
        <p:txBody>
          <a:bodyPr/>
          <a:lstStyle>
            <a:lvl1pPr>
              <a:defRPr>
                <a:solidFill>
                  <a:schemeClr val="accent6"/>
                </a:solidFill>
              </a:defRPr>
            </a:lvl1pPr>
          </a:lstStyle>
          <a:p>
            <a:r>
              <a:rPr lang="en-US" noProof="0"/>
              <a:t>Insert offscreen slide title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708628947"/>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con and Text x3 Horizontal Dark">
    <p:bg>
      <p:bgRef idx="1001">
        <a:schemeClr val="bg2"/>
      </p:bgRef>
    </p:bg>
    <p:spTree>
      <p:nvGrpSpPr>
        <p:cNvPr id="1" name=""/>
        <p:cNvGrpSpPr/>
        <p:nvPr/>
      </p:nvGrpSpPr>
      <p:grpSpPr>
        <a:xfrm>
          <a:off x="0" y="0"/>
          <a:ext cx="0" cy="0"/>
          <a:chOff x="0" y="0"/>
          <a:chExt cx="0" cy="0"/>
        </a:xfrm>
      </p:grpSpPr>
      <p:pic>
        <p:nvPicPr>
          <p:cNvPr id="20" name="Graphic Waves">
            <a:extLst>
              <a:ext uri="{FF2B5EF4-FFF2-40B4-BE49-F238E27FC236}">
                <a16:creationId xmlns:a16="http://schemas.microsoft.com/office/drawing/2014/main" id="{08694DAF-622A-C710-DB45-6F2178A429A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a:ln w="9525">
            <a:solidFill>
              <a:srgbClr val="512EAB"/>
            </a:solidFill>
          </a:ln>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 uri="{C183D7F6-B498-43B3-948B-1728B52AA6E4}">
                <adec:decorative xmlns:adec="http://schemas.microsoft.com/office/drawing/2017/decorative" val="0"/>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cxnSp>
        <p:nvCxnSpPr>
          <p:cNvPr id="8" name="Straight Connector 1">
            <a:extLst>
              <a:ext uri="{FF2B5EF4-FFF2-40B4-BE49-F238E27FC236}">
                <a16:creationId xmlns:a16="http://schemas.microsoft.com/office/drawing/2014/main" id="{1EE515A2-6328-17B6-F24D-B59F3FCBA32F}"/>
              </a:ext>
              <a:ext uri="{C183D7F6-B498-43B3-948B-1728B52AA6E4}">
                <adec:decorative xmlns:adec="http://schemas.microsoft.com/office/drawing/2017/decorative" val="1"/>
              </a:ext>
            </a:extLst>
          </p:cNvPr>
          <p:cNvCxnSpPr>
            <a:cxnSpLocks/>
          </p:cNvCxnSpPr>
          <p:nvPr userDrawn="1"/>
        </p:nvCxnSpPr>
        <p:spPr bwMode="white">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Icon 1">
            <a:extLst>
              <a:ext uri="{FF2B5EF4-FFF2-40B4-BE49-F238E27FC236}">
                <a16:creationId xmlns:a16="http://schemas.microsoft.com/office/drawing/2014/main" id="{13010377-DD72-ACA6-CAE2-3D08A59518D9}"/>
              </a:ext>
              <a:ext uri="{C183D7F6-B498-43B3-948B-1728B52AA6E4}">
                <adec:decorative xmlns:adec="http://schemas.microsoft.com/office/drawing/2017/decorative" val="1"/>
              </a:ext>
            </a:extLst>
          </p:cNvPr>
          <p:cNvSpPr>
            <a:spLocks noGrp="1"/>
          </p:cNvSpPr>
          <p:nvPr>
            <p:ph type="pic" sz="quarter" idx="38" hasCustomPrompt="1"/>
          </p:nvPr>
        </p:nvSpPr>
        <p:spPr bwMode="white">
          <a:xfrm>
            <a:off x="550164" y="2067135"/>
            <a:ext cx="530352" cy="527684"/>
          </a:xfrm>
        </p:spPr>
        <p:txBody>
          <a:bodyPr anchor="ctr"/>
          <a:lstStyle>
            <a:lvl1pPr marL="0" indent="0" algn="ctr">
              <a:buNone/>
              <a:defRPr sz="1000"/>
            </a:lvl1pPr>
          </a:lstStyle>
          <a:p>
            <a:r>
              <a:rPr lang="en-US" noProof="0"/>
              <a:t>Icon</a:t>
            </a:r>
          </a:p>
        </p:txBody>
      </p:sp>
      <p:sp>
        <p:nvSpPr>
          <p:cNvPr id="3" name="Subhead 1">
            <a:extLst>
              <a:ext uri="{FF2B5EF4-FFF2-40B4-BE49-F238E27FC236}">
                <a16:creationId xmlns:a16="http://schemas.microsoft.com/office/drawing/2014/main" id="{E107CB8E-DC12-4ACD-605C-228CD8103202}"/>
              </a:ext>
            </a:extLst>
          </p:cNvPr>
          <p:cNvSpPr>
            <a:spLocks noGrp="1"/>
          </p:cNvSpPr>
          <p:nvPr>
            <p:ph type="body" idx="1" hasCustomPrompt="1"/>
          </p:nvPr>
        </p:nvSpPr>
        <p:spPr bwMode="white">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4" name="Text 1">
            <a:extLst>
              <a:ext uri="{FF2B5EF4-FFF2-40B4-BE49-F238E27FC236}">
                <a16:creationId xmlns:a16="http://schemas.microsoft.com/office/drawing/2014/main" id="{EB3F88AA-FE75-288D-8ACA-587C34A9CF0B}"/>
              </a:ext>
            </a:extLst>
          </p:cNvPr>
          <p:cNvSpPr>
            <a:spLocks noGrp="1"/>
          </p:cNvSpPr>
          <p:nvPr>
            <p:ph type="body" sz="quarter" idx="29"/>
          </p:nvPr>
        </p:nvSpPr>
        <p:spPr bwMode="white">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7" name="Straight Connector 2">
            <a:extLst>
              <a:ext uri="{FF2B5EF4-FFF2-40B4-BE49-F238E27FC236}">
                <a16:creationId xmlns:a16="http://schemas.microsoft.com/office/drawing/2014/main" id="{E3CDB21E-3E80-C8A5-4DEA-8F10880104EC}"/>
              </a:ext>
              <a:ext uri="{C183D7F6-B498-43B3-948B-1728B52AA6E4}">
                <adec:decorative xmlns:adec="http://schemas.microsoft.com/office/drawing/2017/decorative" val="1"/>
              </a:ext>
            </a:extLst>
          </p:cNvPr>
          <p:cNvCxnSpPr>
            <a:cxnSpLocks/>
          </p:cNvCxnSpPr>
          <p:nvPr userDrawn="1"/>
        </p:nvCxnSpPr>
        <p:spPr bwMode="white">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8" name="Icon 2">
            <a:extLst>
              <a:ext uri="{FF2B5EF4-FFF2-40B4-BE49-F238E27FC236}">
                <a16:creationId xmlns:a16="http://schemas.microsoft.com/office/drawing/2014/main" id="{756DEBB3-DBCB-44A2-83F5-673473F749CB}"/>
              </a:ext>
              <a:ext uri="{C183D7F6-B498-43B3-948B-1728B52AA6E4}">
                <adec:decorative xmlns:adec="http://schemas.microsoft.com/office/drawing/2017/decorative" val="1"/>
              </a:ext>
            </a:extLst>
          </p:cNvPr>
          <p:cNvSpPr>
            <a:spLocks noGrp="1"/>
          </p:cNvSpPr>
          <p:nvPr>
            <p:ph type="pic" sz="quarter" idx="39" hasCustomPrompt="1"/>
          </p:nvPr>
        </p:nvSpPr>
        <p:spPr bwMode="white">
          <a:xfrm>
            <a:off x="550164" y="3438516"/>
            <a:ext cx="530352" cy="527684"/>
          </a:xfrm>
        </p:spPr>
        <p:txBody>
          <a:bodyPr anchor="ctr"/>
          <a:lstStyle>
            <a:lvl1pPr marL="0" indent="0" algn="ctr">
              <a:buNone/>
              <a:defRPr sz="1000"/>
            </a:lvl1pPr>
          </a:lstStyle>
          <a:p>
            <a:r>
              <a:rPr lang="en-US" noProof="0"/>
              <a:t>Icon</a:t>
            </a:r>
          </a:p>
        </p:txBody>
      </p:sp>
      <p:sp>
        <p:nvSpPr>
          <p:cNvPr id="11" name="Subhead 2">
            <a:extLst>
              <a:ext uri="{FF2B5EF4-FFF2-40B4-BE49-F238E27FC236}">
                <a16:creationId xmlns:a16="http://schemas.microsoft.com/office/drawing/2014/main" id="{0BEF8BB9-482B-25FA-6F92-DAD2A7D8CA1B}"/>
              </a:ext>
            </a:extLst>
          </p:cNvPr>
          <p:cNvSpPr>
            <a:spLocks noGrp="1"/>
          </p:cNvSpPr>
          <p:nvPr>
            <p:ph type="body" idx="41" hasCustomPrompt="1"/>
          </p:nvPr>
        </p:nvSpPr>
        <p:spPr bwMode="white">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5" name="Text 2">
            <a:extLst>
              <a:ext uri="{FF2B5EF4-FFF2-40B4-BE49-F238E27FC236}">
                <a16:creationId xmlns:a16="http://schemas.microsoft.com/office/drawing/2014/main" id="{8531EFAC-6BE7-BF40-16F2-88B75169248A}"/>
              </a:ext>
            </a:extLst>
          </p:cNvPr>
          <p:cNvSpPr>
            <a:spLocks noGrp="1"/>
          </p:cNvSpPr>
          <p:nvPr>
            <p:ph type="body" sz="quarter" idx="30"/>
          </p:nvPr>
        </p:nvSpPr>
        <p:spPr bwMode="white">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9" name="Straight Connector 3">
            <a:extLst>
              <a:ext uri="{FF2B5EF4-FFF2-40B4-BE49-F238E27FC236}">
                <a16:creationId xmlns:a16="http://schemas.microsoft.com/office/drawing/2014/main" id="{A88C917E-5734-C78A-29C5-A3E9154C7224}"/>
              </a:ext>
              <a:ext uri="{C183D7F6-B498-43B3-948B-1728B52AA6E4}">
                <adec:decorative xmlns:adec="http://schemas.microsoft.com/office/drawing/2017/decorative" val="1"/>
              </a:ext>
            </a:extLst>
          </p:cNvPr>
          <p:cNvCxnSpPr>
            <a:cxnSpLocks/>
          </p:cNvCxnSpPr>
          <p:nvPr userDrawn="1"/>
        </p:nvCxnSpPr>
        <p:spPr bwMode="white">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 name="Icon 3">
            <a:extLst>
              <a:ext uri="{FF2B5EF4-FFF2-40B4-BE49-F238E27FC236}">
                <a16:creationId xmlns:a16="http://schemas.microsoft.com/office/drawing/2014/main" id="{485C4B5E-97E5-1505-4108-04489D83201A}"/>
              </a:ext>
              <a:ext uri="{C183D7F6-B498-43B3-948B-1728B52AA6E4}">
                <adec:decorative xmlns:adec="http://schemas.microsoft.com/office/drawing/2017/decorative" val="1"/>
              </a:ext>
            </a:extLst>
          </p:cNvPr>
          <p:cNvSpPr>
            <a:spLocks noGrp="1"/>
          </p:cNvSpPr>
          <p:nvPr>
            <p:ph type="pic" sz="quarter" idx="40" hasCustomPrompt="1"/>
          </p:nvPr>
        </p:nvSpPr>
        <p:spPr bwMode="white">
          <a:xfrm>
            <a:off x="550164" y="4813732"/>
            <a:ext cx="530352" cy="527684"/>
          </a:xfrm>
        </p:spPr>
        <p:txBody>
          <a:bodyPr anchor="ctr"/>
          <a:lstStyle>
            <a:lvl1pPr marL="0" indent="0" algn="ctr">
              <a:buNone/>
              <a:defRPr sz="1000"/>
            </a:lvl1pPr>
          </a:lstStyle>
          <a:p>
            <a:r>
              <a:rPr lang="en-US" noProof="0"/>
              <a:t>Icon</a:t>
            </a:r>
          </a:p>
        </p:txBody>
      </p:sp>
      <p:sp>
        <p:nvSpPr>
          <p:cNvPr id="12" name="Subhead 3">
            <a:extLst>
              <a:ext uri="{FF2B5EF4-FFF2-40B4-BE49-F238E27FC236}">
                <a16:creationId xmlns:a16="http://schemas.microsoft.com/office/drawing/2014/main" id="{1AB8E9C8-83AE-C8D2-0184-1E0018C07787}"/>
              </a:ext>
            </a:extLst>
          </p:cNvPr>
          <p:cNvSpPr>
            <a:spLocks noGrp="1"/>
          </p:cNvSpPr>
          <p:nvPr>
            <p:ph type="body" idx="42" hasCustomPrompt="1"/>
          </p:nvPr>
        </p:nvSpPr>
        <p:spPr bwMode="white">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6" name="Text 3">
            <a:extLst>
              <a:ext uri="{FF2B5EF4-FFF2-40B4-BE49-F238E27FC236}">
                <a16:creationId xmlns:a16="http://schemas.microsoft.com/office/drawing/2014/main" id="{DCCBBD6D-3E78-9059-45D4-9D816555A22A}"/>
              </a:ext>
            </a:extLst>
          </p:cNvPr>
          <p:cNvSpPr>
            <a:spLocks noGrp="1"/>
          </p:cNvSpPr>
          <p:nvPr>
            <p:ph type="body" sz="quarter" idx="31"/>
          </p:nvPr>
        </p:nvSpPr>
        <p:spPr bwMode="white">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10" name="Straight Connector 4">
            <a:extLst>
              <a:ext uri="{FF2B5EF4-FFF2-40B4-BE49-F238E27FC236}">
                <a16:creationId xmlns:a16="http://schemas.microsoft.com/office/drawing/2014/main" id="{6845AC87-1606-EC81-CC58-79722EB79E69}"/>
              </a:ext>
              <a:ext uri="{C183D7F6-B498-43B3-948B-1728B52AA6E4}">
                <adec:decorative xmlns:adec="http://schemas.microsoft.com/office/drawing/2017/decorative" val="1"/>
              </a:ext>
            </a:extLst>
          </p:cNvPr>
          <p:cNvCxnSpPr>
            <a:cxnSpLocks/>
          </p:cNvCxnSpPr>
          <p:nvPr userDrawn="1"/>
        </p:nvCxnSpPr>
        <p:spPr bwMode="white">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239105820"/>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con and Text x3 Horizontal">
    <p:bg>
      <p:bgRef idx="1001">
        <a:schemeClr val="bg1"/>
      </p:bgRef>
    </p:bg>
    <p:spTree>
      <p:nvGrpSpPr>
        <p:cNvPr id="1" name=""/>
        <p:cNvGrpSpPr/>
        <p:nvPr/>
      </p:nvGrpSpPr>
      <p:grpSpPr>
        <a:xfrm>
          <a:off x="0" y="0"/>
          <a:ext cx="0" cy="0"/>
          <a:chOff x="0" y="0"/>
          <a:chExt cx="0" cy="0"/>
        </a:xfrm>
      </p:grpSpPr>
      <p:pic>
        <p:nvPicPr>
          <p:cNvPr id="27" name="Graphic Waves">
            <a:extLst>
              <a:ext uri="{FF2B5EF4-FFF2-40B4-BE49-F238E27FC236}">
                <a16:creationId xmlns:a16="http://schemas.microsoft.com/office/drawing/2014/main" id="{0FB43EBC-EA1E-B903-C709-0B40C1981B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p:txBody>
          <a:bodyPr/>
          <a:lstStyle>
            <a:lvl1pPr>
              <a:defRPr>
                <a:solidFill>
                  <a:schemeClr val="tx2"/>
                </a:solidFill>
              </a:defRPr>
            </a:lvl1pPr>
          </a:lstStyle>
          <a:p>
            <a:r>
              <a:rPr lang="en-US" noProof="0"/>
              <a:t>Place headline here</a:t>
            </a:r>
          </a:p>
        </p:txBody>
      </p:sp>
      <p:cxnSp>
        <p:nvCxnSpPr>
          <p:cNvPr id="7" name="Straight Connector 1">
            <a:extLst>
              <a:ext uri="{FF2B5EF4-FFF2-40B4-BE49-F238E27FC236}">
                <a16:creationId xmlns:a16="http://schemas.microsoft.com/office/drawing/2014/main" id="{EE7B90CD-44DA-BFA1-CD41-10FBF6BCD8E5}"/>
              </a:ext>
              <a:ext uri="{C183D7F6-B498-43B3-948B-1728B52AA6E4}">
                <adec:decorative xmlns:adec="http://schemas.microsoft.com/office/drawing/2017/decorative" val="1"/>
              </a:ext>
            </a:extLst>
          </p:cNvPr>
          <p:cNvCxnSpPr>
            <a:cxnSpLocks/>
          </p:cNvCxnSpPr>
          <p:nvPr userDrawn="1"/>
        </p:nvCxnSpPr>
        <p:spPr bwMode="black">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Icon 1">
            <a:extLst>
              <a:ext uri="{FF2B5EF4-FFF2-40B4-BE49-F238E27FC236}">
                <a16:creationId xmlns:a16="http://schemas.microsoft.com/office/drawing/2014/main" id="{077235C8-D369-B55E-6085-346A9C8F975F}"/>
              </a:ext>
              <a:ext uri="{C183D7F6-B498-43B3-948B-1728B52AA6E4}">
                <adec:decorative xmlns:adec="http://schemas.microsoft.com/office/drawing/2017/decorative" val="1"/>
              </a:ext>
            </a:extLst>
          </p:cNvPr>
          <p:cNvSpPr>
            <a:spLocks noGrp="1"/>
          </p:cNvSpPr>
          <p:nvPr>
            <p:ph type="pic" sz="quarter" idx="38" hasCustomPrompt="1"/>
          </p:nvPr>
        </p:nvSpPr>
        <p:spPr bwMode="black">
          <a:xfrm>
            <a:off x="550164" y="2067135"/>
            <a:ext cx="530352" cy="527684"/>
          </a:xfrm>
        </p:spPr>
        <p:txBody>
          <a:bodyPr anchor="ctr"/>
          <a:lstStyle>
            <a:lvl1pPr marL="0" indent="0" algn="ctr">
              <a:buNone/>
              <a:defRPr sz="1000"/>
            </a:lvl1pPr>
          </a:lstStyle>
          <a:p>
            <a:r>
              <a:rPr lang="en-US" noProof="0"/>
              <a:t>Icon</a:t>
            </a:r>
          </a:p>
        </p:txBody>
      </p:sp>
      <p:sp>
        <p:nvSpPr>
          <p:cNvPr id="26" name="Subhead 1">
            <a:extLst>
              <a:ext uri="{FF2B5EF4-FFF2-40B4-BE49-F238E27FC236}">
                <a16:creationId xmlns:a16="http://schemas.microsoft.com/office/drawing/2014/main" id="{43815CE6-D23A-12AA-A25F-CE9E6D380C80}"/>
              </a:ext>
            </a:extLst>
          </p:cNvPr>
          <p:cNvSpPr>
            <a:spLocks noGrp="1"/>
          </p:cNvSpPr>
          <p:nvPr>
            <p:ph type="body" idx="1" hasCustomPrompt="1"/>
          </p:nvPr>
        </p:nvSpPr>
        <p:spPr bwMode="black">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0" name="Text 1">
            <a:extLst>
              <a:ext uri="{FF2B5EF4-FFF2-40B4-BE49-F238E27FC236}">
                <a16:creationId xmlns:a16="http://schemas.microsoft.com/office/drawing/2014/main" id="{FBC4333F-4D56-7AD5-4838-96E024765FCC}"/>
              </a:ext>
            </a:extLst>
          </p:cNvPr>
          <p:cNvSpPr>
            <a:spLocks noGrp="1"/>
          </p:cNvSpPr>
          <p:nvPr>
            <p:ph type="body" sz="quarter" idx="29"/>
          </p:nvPr>
        </p:nvSpPr>
        <p:spPr bwMode="black">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3" name="Straight Connector 2">
            <a:extLst>
              <a:ext uri="{FF2B5EF4-FFF2-40B4-BE49-F238E27FC236}">
                <a16:creationId xmlns:a16="http://schemas.microsoft.com/office/drawing/2014/main" id="{C40F7222-353C-A713-25E6-0A9DEFC0F184}"/>
              </a:ext>
              <a:ext uri="{C183D7F6-B498-43B3-948B-1728B52AA6E4}">
                <adec:decorative xmlns:adec="http://schemas.microsoft.com/office/drawing/2017/decorative" val="1"/>
              </a:ext>
            </a:extLst>
          </p:cNvPr>
          <p:cNvCxnSpPr>
            <a:cxnSpLocks/>
          </p:cNvCxnSpPr>
          <p:nvPr userDrawn="1"/>
        </p:nvCxnSpPr>
        <p:spPr bwMode="black">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4" name="Icon 2">
            <a:extLst>
              <a:ext uri="{FF2B5EF4-FFF2-40B4-BE49-F238E27FC236}">
                <a16:creationId xmlns:a16="http://schemas.microsoft.com/office/drawing/2014/main" id="{37F52CC6-28D9-1669-D15C-F1647471366F}"/>
              </a:ext>
              <a:ext uri="{C183D7F6-B498-43B3-948B-1728B52AA6E4}">
                <adec:decorative xmlns:adec="http://schemas.microsoft.com/office/drawing/2017/decorative" val="1"/>
              </a:ext>
            </a:extLst>
          </p:cNvPr>
          <p:cNvSpPr>
            <a:spLocks noGrp="1"/>
          </p:cNvSpPr>
          <p:nvPr>
            <p:ph type="pic" sz="quarter" idx="39" hasCustomPrompt="1"/>
          </p:nvPr>
        </p:nvSpPr>
        <p:spPr bwMode="black">
          <a:xfrm>
            <a:off x="550164" y="3438516"/>
            <a:ext cx="530352" cy="527684"/>
          </a:xfrm>
        </p:spPr>
        <p:txBody>
          <a:bodyPr anchor="ctr"/>
          <a:lstStyle>
            <a:lvl1pPr marL="0" indent="0" algn="ctr">
              <a:buNone/>
              <a:defRPr sz="1000"/>
            </a:lvl1pPr>
          </a:lstStyle>
          <a:p>
            <a:r>
              <a:rPr lang="en-US" noProof="0"/>
              <a:t>Icon</a:t>
            </a:r>
          </a:p>
        </p:txBody>
      </p:sp>
      <p:sp>
        <p:nvSpPr>
          <p:cNvPr id="28" name="Subhead 2">
            <a:extLst>
              <a:ext uri="{FF2B5EF4-FFF2-40B4-BE49-F238E27FC236}">
                <a16:creationId xmlns:a16="http://schemas.microsoft.com/office/drawing/2014/main" id="{49C98FD3-B5B1-5743-3560-3D8953126C5A}"/>
              </a:ext>
            </a:extLst>
          </p:cNvPr>
          <p:cNvSpPr>
            <a:spLocks noGrp="1"/>
          </p:cNvSpPr>
          <p:nvPr>
            <p:ph type="body" idx="41" hasCustomPrompt="1"/>
          </p:nvPr>
        </p:nvSpPr>
        <p:spPr bwMode="black">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1" name="Text 2">
            <a:extLst>
              <a:ext uri="{FF2B5EF4-FFF2-40B4-BE49-F238E27FC236}">
                <a16:creationId xmlns:a16="http://schemas.microsoft.com/office/drawing/2014/main" id="{276E51B3-29A0-BEA7-E8BD-09316F59FFF3}"/>
              </a:ext>
            </a:extLst>
          </p:cNvPr>
          <p:cNvSpPr>
            <a:spLocks noGrp="1"/>
          </p:cNvSpPr>
          <p:nvPr>
            <p:ph type="body" sz="quarter" idx="30"/>
          </p:nvPr>
        </p:nvSpPr>
        <p:spPr bwMode="black">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8" name="Straight Connector 3">
            <a:extLst>
              <a:ext uri="{FF2B5EF4-FFF2-40B4-BE49-F238E27FC236}">
                <a16:creationId xmlns:a16="http://schemas.microsoft.com/office/drawing/2014/main" id="{69E1BE35-CD88-393B-CDAF-6BFCA4FF9B09}"/>
              </a:ext>
              <a:ext uri="{C183D7F6-B498-43B3-948B-1728B52AA6E4}">
                <adec:decorative xmlns:adec="http://schemas.microsoft.com/office/drawing/2017/decorative" val="1"/>
              </a:ext>
            </a:extLst>
          </p:cNvPr>
          <p:cNvCxnSpPr>
            <a:cxnSpLocks/>
          </p:cNvCxnSpPr>
          <p:nvPr userDrawn="1"/>
        </p:nvCxnSpPr>
        <p:spPr bwMode="black">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5" name="Icon 3">
            <a:extLst>
              <a:ext uri="{FF2B5EF4-FFF2-40B4-BE49-F238E27FC236}">
                <a16:creationId xmlns:a16="http://schemas.microsoft.com/office/drawing/2014/main" id="{BF59C226-73BC-872F-0023-C652CA1B0E49}"/>
              </a:ext>
              <a:ext uri="{C183D7F6-B498-43B3-948B-1728B52AA6E4}">
                <adec:decorative xmlns:adec="http://schemas.microsoft.com/office/drawing/2017/decorative" val="1"/>
              </a:ext>
            </a:extLst>
          </p:cNvPr>
          <p:cNvSpPr>
            <a:spLocks noGrp="1"/>
          </p:cNvSpPr>
          <p:nvPr>
            <p:ph type="pic" sz="quarter" idx="40" hasCustomPrompt="1"/>
          </p:nvPr>
        </p:nvSpPr>
        <p:spPr bwMode="black">
          <a:xfrm>
            <a:off x="550164" y="4813732"/>
            <a:ext cx="530352" cy="527684"/>
          </a:xfrm>
        </p:spPr>
        <p:txBody>
          <a:bodyPr anchor="ctr"/>
          <a:lstStyle>
            <a:lvl1pPr marL="0" indent="0" algn="ctr">
              <a:buNone/>
              <a:defRPr sz="1000"/>
            </a:lvl1pPr>
          </a:lstStyle>
          <a:p>
            <a:r>
              <a:rPr lang="en-US" noProof="0"/>
              <a:t>Icon</a:t>
            </a:r>
          </a:p>
        </p:txBody>
      </p:sp>
      <p:sp>
        <p:nvSpPr>
          <p:cNvPr id="29" name="Subhead 3">
            <a:extLst>
              <a:ext uri="{FF2B5EF4-FFF2-40B4-BE49-F238E27FC236}">
                <a16:creationId xmlns:a16="http://schemas.microsoft.com/office/drawing/2014/main" id="{A5141198-F0E9-278D-F851-0A9CB32C06D0}"/>
              </a:ext>
            </a:extLst>
          </p:cNvPr>
          <p:cNvSpPr>
            <a:spLocks noGrp="1"/>
          </p:cNvSpPr>
          <p:nvPr>
            <p:ph type="body" idx="42" hasCustomPrompt="1"/>
          </p:nvPr>
        </p:nvSpPr>
        <p:spPr bwMode="black">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2" name="Text 3">
            <a:extLst>
              <a:ext uri="{FF2B5EF4-FFF2-40B4-BE49-F238E27FC236}">
                <a16:creationId xmlns:a16="http://schemas.microsoft.com/office/drawing/2014/main" id="{5D17E7AA-821D-1585-D818-F7AB84CA98CD}"/>
              </a:ext>
            </a:extLst>
          </p:cNvPr>
          <p:cNvSpPr>
            <a:spLocks noGrp="1"/>
          </p:cNvSpPr>
          <p:nvPr>
            <p:ph type="body" sz="quarter" idx="31"/>
          </p:nvPr>
        </p:nvSpPr>
        <p:spPr bwMode="black">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9" name="Straight Connector 4">
            <a:extLst>
              <a:ext uri="{FF2B5EF4-FFF2-40B4-BE49-F238E27FC236}">
                <a16:creationId xmlns:a16="http://schemas.microsoft.com/office/drawing/2014/main" id="{CE792BB7-483B-EE84-92B7-D8DC658593E4}"/>
              </a:ext>
              <a:ext uri="{C183D7F6-B498-43B3-948B-1728B52AA6E4}">
                <adec:decorative xmlns:adec="http://schemas.microsoft.com/office/drawing/2017/decorative" val="1"/>
              </a:ext>
            </a:extLst>
          </p:cNvPr>
          <p:cNvCxnSpPr>
            <a:cxnSpLocks/>
          </p:cNvCxnSpPr>
          <p:nvPr userDrawn="1"/>
        </p:nvCxnSpPr>
        <p:spPr bwMode="black">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black"/>
        <p:txBody>
          <a:bodyPr/>
          <a:lstStyle>
            <a:lvl1pPr>
              <a:defRPr>
                <a:solidFill>
                  <a:schemeClr val="tx2"/>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black"/>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70666890"/>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with Caption A">
    <p:bg bwMode="gray">
      <p:bgPr>
        <a:solidFill>
          <a:srgbClr val="EDECF6"/>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46E64CD-6DE6-4D96-7625-AA99DA689B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white">
          <a:xfrm flipH="1">
            <a:off x="0" y="-806"/>
            <a:ext cx="4294188" cy="68588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ection">
            <a:extLst>
              <a:ext uri="{FF2B5EF4-FFF2-40B4-BE49-F238E27FC236}">
                <a16:creationId xmlns:a16="http://schemas.microsoft.com/office/drawing/2014/main" id="{2B8FF2E3-6DDB-FDAC-7C65-54DDB199611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3C56CD4F-3DA7-5552-4C4E-F47949F9E491}"/>
              </a:ext>
            </a:extLst>
          </p:cNvPr>
          <p:cNvSpPr>
            <a:spLocks noGrp="1"/>
          </p:cNvSpPr>
          <p:nvPr>
            <p:ph type="title" hasCustomPrompt="1"/>
          </p:nvPr>
        </p:nvSpPr>
        <p:spPr>
          <a:xfrm>
            <a:off x="550164" y="1050244"/>
            <a:ext cx="3605276" cy="1807256"/>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760F39E3-45AC-1A04-8912-893DAC0E3C63}"/>
              </a:ext>
            </a:extLst>
          </p:cNvPr>
          <p:cNvSpPr>
            <a:spLocks noGrp="1"/>
          </p:cNvSpPr>
          <p:nvPr>
            <p:ph type="body" sz="half" idx="2" hasCustomPrompt="1"/>
          </p:nvPr>
        </p:nvSpPr>
        <p:spPr>
          <a:xfrm>
            <a:off x="550164" y="3213100"/>
            <a:ext cx="3336036" cy="2549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9" name="Content">
            <a:extLst>
              <a:ext uri="{FF2B5EF4-FFF2-40B4-BE49-F238E27FC236}">
                <a16:creationId xmlns:a16="http://schemas.microsoft.com/office/drawing/2014/main" id="{D1303120-1537-F993-4316-074426C88077}"/>
              </a:ext>
            </a:extLst>
          </p:cNvPr>
          <p:cNvSpPr>
            <a:spLocks noGrp="1"/>
          </p:cNvSpPr>
          <p:nvPr>
            <p:ph sz="quarter" idx="13"/>
          </p:nvPr>
        </p:nvSpPr>
        <p:spPr>
          <a:xfrm>
            <a:off x="5092700" y="546100"/>
            <a:ext cx="6551613" cy="5215254"/>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cxnSp>
        <p:nvCxnSpPr>
          <p:cNvPr id="44" name="Straight Connector 43">
            <a:extLst>
              <a:ext uri="{FF2B5EF4-FFF2-40B4-BE49-F238E27FC236}">
                <a16:creationId xmlns:a16="http://schemas.microsoft.com/office/drawing/2014/main" id="{C970609C-4F75-F5B5-D900-D7F2DCE40F47}"/>
              </a:ext>
              <a:ext uri="{C183D7F6-B498-43B3-948B-1728B52AA6E4}">
                <adec:decorative xmlns:adec="http://schemas.microsoft.com/office/drawing/2017/decorative" val="1"/>
              </a:ext>
            </a:extLst>
          </p:cNvPr>
          <p:cNvCxnSpPr>
            <a:cxnSpLocks/>
          </p:cNvCxnSpPr>
          <p:nvPr userDrawn="1"/>
        </p:nvCxnSpPr>
        <p:spPr bwMode="black">
          <a:xfrm>
            <a:off x="550091" y="5762625"/>
            <a:ext cx="11094222" cy="0"/>
          </a:xfrm>
          <a:prstGeom prst="line">
            <a:avLst/>
          </a:prstGeom>
          <a:ln w="9525">
            <a:solidFill>
              <a:srgbClr val="C1BFFF"/>
            </a:solidFill>
          </a:ln>
        </p:spPr>
        <p:style>
          <a:lnRef idx="2">
            <a:schemeClr val="accent1"/>
          </a:lnRef>
          <a:fillRef idx="0">
            <a:schemeClr val="accent1"/>
          </a:fillRef>
          <a:effectRef idx="1">
            <a:schemeClr val="accent1"/>
          </a:effectRef>
          <a:fontRef idx="minor">
            <a:schemeClr val="tx1"/>
          </a:fontRef>
        </p:style>
      </p:cxnSp>
      <p:sp>
        <p:nvSpPr>
          <p:cNvPr id="2" name="Source">
            <a:extLst>
              <a:ext uri="{FF2B5EF4-FFF2-40B4-BE49-F238E27FC236}">
                <a16:creationId xmlns:a16="http://schemas.microsoft.com/office/drawing/2014/main" id="{315BF4B9-1318-5EEB-220A-29BD725A1B6B}"/>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D1AFFB69-8FC3-C973-85F0-A5CBEB47FD4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CB43C349-79B0-796D-7AA3-C8D61621AA1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1160724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with Caption B">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2"/>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 name="Rounded Rectangle 5">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5110417" y="546100"/>
            <a:ext cx="6552090" cy="5763259"/>
          </a:xfrm>
          <a:prstGeom prst="roundRect">
            <a:avLst>
              <a:gd name="adj" fmla="val 3092"/>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3" name="Content">
            <a:extLst>
              <a:ext uri="{FF2B5EF4-FFF2-40B4-BE49-F238E27FC236}">
                <a16:creationId xmlns:a16="http://schemas.microsoft.com/office/drawing/2014/main" id="{5B96EC47-92C1-48BA-1316-1AD5578E7A93}"/>
              </a:ext>
            </a:extLst>
          </p:cNvPr>
          <p:cNvSpPr>
            <a:spLocks noGrp="1"/>
          </p:cNvSpPr>
          <p:nvPr>
            <p:ph sz="quarter" idx="31"/>
          </p:nvPr>
        </p:nvSpPr>
        <p:spPr>
          <a:xfrm>
            <a:off x="5952245" y="1372552"/>
            <a:ext cx="4868434" cy="4110358"/>
          </a:xfrm>
        </p:spPr>
        <p:txBody>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21635886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able with Caption">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552450"/>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2743201"/>
            <a:ext cx="3605276" cy="3019424"/>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Table">
            <a:extLst>
              <a:ext uri="{FF2B5EF4-FFF2-40B4-BE49-F238E27FC236}">
                <a16:creationId xmlns:a16="http://schemas.microsoft.com/office/drawing/2014/main" id="{F31A03D0-7A75-EBC2-6CA6-C4D42A02448F}"/>
              </a:ext>
              <a:ext uri="{C183D7F6-B498-43B3-948B-1728B52AA6E4}">
                <adec:decorative xmlns:adec="http://schemas.microsoft.com/office/drawing/2017/decorative" val="0"/>
              </a:ext>
            </a:extLst>
          </p:cNvPr>
          <p:cNvSpPr>
            <a:spLocks noGrp="1"/>
          </p:cNvSpPr>
          <p:nvPr>
            <p:ph type="tbl" sz="quarter" idx="29"/>
          </p:nvPr>
        </p:nvSpPr>
        <p:spPr bwMode="gray">
          <a:xfrm>
            <a:off x="5092699" y="547688"/>
            <a:ext cx="6556375" cy="5761672"/>
          </a:xfrm>
          <a:solidFill>
            <a:schemeClr val="bg1"/>
          </a:solidFill>
        </p:spPr>
        <p:txBody>
          <a:bodyPr tIns="91440" anchor="t" anchorCtr="0"/>
          <a:lstStyle>
            <a:lvl1pPr marL="0" indent="0" algn="ctr">
              <a:buNone/>
              <a:defRPr sz="1400"/>
            </a:lvl1pPr>
          </a:lstStyle>
          <a:p>
            <a:r>
              <a:rPr lang="en-GB" noProof="0"/>
              <a:t>Click icon to add table</a:t>
            </a:r>
            <a:endParaRPr lang="en-US" noProof="0"/>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6839664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 with Chart and Image">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5" y="1366837"/>
            <a:ext cx="5473922" cy="1957413"/>
          </a:xfrm>
        </p:spPr>
        <p:txBody>
          <a:bodyPr anchor="t"/>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3D94B6B5-22C6-70C3-3140-BD544CC8AFF7}"/>
              </a:ext>
            </a:extLst>
          </p:cNvPr>
          <p:cNvSpPr>
            <a:spLocks noGrp="1"/>
          </p:cNvSpPr>
          <p:nvPr>
            <p:ph type="body" sz="quarter" idx="30"/>
          </p:nvPr>
        </p:nvSpPr>
        <p:spPr>
          <a:xfrm>
            <a:off x="542925" y="3532162"/>
            <a:ext cx="4686300" cy="2230462"/>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0" name="Rounded Rectangle">
            <a:extLst>
              <a:ext uri="{FF2B5EF4-FFF2-40B4-BE49-F238E27FC236}">
                <a16:creationId xmlns:a16="http://schemas.microsoft.com/office/drawing/2014/main" id="{05C4B2AB-F57A-888C-0AB4-4FCC77B42AF5}"/>
              </a:ext>
              <a:ext uri="{C183D7F6-B498-43B3-948B-1728B52AA6E4}">
                <adec:decorative xmlns:adec="http://schemas.microsoft.com/office/drawing/2017/decorative" val="1"/>
              </a:ext>
            </a:extLst>
          </p:cNvPr>
          <p:cNvSpPr>
            <a:spLocks/>
          </p:cNvSpPr>
          <p:nvPr userDrawn="1"/>
        </p:nvSpPr>
        <p:spPr bwMode="white">
          <a:xfrm>
            <a:off x="6167915" y="546100"/>
            <a:ext cx="5476875" cy="2778151"/>
          </a:xfrm>
          <a:prstGeom prst="roundRect">
            <a:avLst>
              <a:gd name="adj" fmla="val 5488"/>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Chart">
            <a:extLst>
              <a:ext uri="{FF2B5EF4-FFF2-40B4-BE49-F238E27FC236}">
                <a16:creationId xmlns:a16="http://schemas.microsoft.com/office/drawing/2014/main" id="{E684B968-A145-049C-DF67-C92D5DC7CE72}"/>
              </a:ext>
            </a:extLst>
          </p:cNvPr>
          <p:cNvSpPr>
            <a:spLocks noGrp="1"/>
          </p:cNvSpPr>
          <p:nvPr>
            <p:ph type="chart" sz="quarter" idx="29"/>
          </p:nvPr>
        </p:nvSpPr>
        <p:spPr>
          <a:xfrm>
            <a:off x="6488113" y="723119"/>
            <a:ext cx="4919662" cy="2424113"/>
          </a:xfrm>
        </p:spPr>
        <p:txBody>
          <a:bodyPr tIns="91440" anchor="t" anchorCtr="0"/>
          <a:lstStyle>
            <a:lvl1pPr marL="0" indent="0" algn="ctr">
              <a:buNone/>
              <a:defRPr sz="1400"/>
            </a:lvl1pPr>
          </a:lstStyle>
          <a:p>
            <a:r>
              <a:rPr lang="en-GB" noProof="0"/>
              <a:t>Click icon to add chart</a:t>
            </a:r>
            <a:endParaRPr lang="en-US" noProof="0"/>
          </a:p>
        </p:txBody>
      </p:sp>
      <p:sp>
        <p:nvSpPr>
          <p:cNvPr id="13" name="Picture">
            <a:extLst>
              <a:ext uri="{FF2B5EF4-FFF2-40B4-BE49-F238E27FC236}">
                <a16:creationId xmlns:a16="http://schemas.microsoft.com/office/drawing/2014/main" id="{185406D2-B00C-585A-A8BF-759DA5B98176}"/>
              </a:ext>
              <a:ext uri="{C183D7F6-B498-43B3-948B-1728B52AA6E4}">
                <adec:decorative xmlns:adec="http://schemas.microsoft.com/office/drawing/2017/decorative" val="1"/>
              </a:ext>
            </a:extLst>
          </p:cNvPr>
          <p:cNvSpPr>
            <a:spLocks noGrp="1"/>
          </p:cNvSpPr>
          <p:nvPr>
            <p:ph type="pic" sz="quarter" idx="28" hasCustomPrompt="1"/>
          </p:nvPr>
        </p:nvSpPr>
        <p:spPr bwMode="gray">
          <a:xfrm>
            <a:off x="6165849" y="3532162"/>
            <a:ext cx="5478463" cy="2778151"/>
          </a:xfrm>
          <a:prstGeom prst="roundRect">
            <a:avLst>
              <a:gd name="adj" fmla="val 5810"/>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6" name="Footer">
            <a:extLst>
              <a:ext uri="{FF2B5EF4-FFF2-40B4-BE49-F238E27FC236}">
                <a16:creationId xmlns:a16="http://schemas.microsoft.com/office/drawing/2014/main" id="{2EF7F24B-751D-7492-7AE6-410AAE5960EE}"/>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9393418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rt with Caption x3">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552450"/>
            <a:ext cx="11067619" cy="819150"/>
          </a:xfrm>
        </p:spPr>
        <p:txBody>
          <a:bodyPr/>
          <a:lstStyle/>
          <a:p>
            <a:r>
              <a:rPr lang="en-US" noProof="0"/>
              <a:t>Place headline here</a:t>
            </a:r>
          </a:p>
        </p:txBody>
      </p:sp>
      <p:sp>
        <p:nvSpPr>
          <p:cNvPr id="5" name="Rounded Rectangle">
            <a:extLst>
              <a:ext uri="{FF2B5EF4-FFF2-40B4-BE49-F238E27FC236}">
                <a16:creationId xmlns:a16="http://schemas.microsoft.com/office/drawing/2014/main" id="{43BC7A31-D3E2-BEAB-2872-E025B38159FF}"/>
              </a:ext>
              <a:ext uri="{C183D7F6-B498-43B3-948B-1728B52AA6E4}">
                <adec:decorative xmlns:adec="http://schemas.microsoft.com/office/drawing/2017/decorative" val="1"/>
              </a:ext>
            </a:extLst>
          </p:cNvPr>
          <p:cNvSpPr/>
          <p:nvPr userDrawn="1"/>
        </p:nvSpPr>
        <p:spPr bwMode="white">
          <a:xfrm>
            <a:off x="550164"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 name="Chart 1">
            <a:extLst>
              <a:ext uri="{FF2B5EF4-FFF2-40B4-BE49-F238E27FC236}">
                <a16:creationId xmlns:a16="http://schemas.microsoft.com/office/drawing/2014/main" id="{FADACD2F-CC8C-1642-5883-95CACF779B0E}"/>
              </a:ext>
            </a:extLst>
          </p:cNvPr>
          <p:cNvSpPr>
            <a:spLocks noGrp="1"/>
          </p:cNvSpPr>
          <p:nvPr>
            <p:ph type="chart" sz="quarter" idx="13"/>
          </p:nvPr>
        </p:nvSpPr>
        <p:spPr>
          <a:xfrm>
            <a:off x="834666" y="1957388"/>
            <a:ext cx="2859342" cy="2063069"/>
          </a:xfrm>
        </p:spPr>
        <p:txBody>
          <a:bodyPr tIns="91440" anchor="t" anchorCtr="0">
            <a:noAutofit/>
          </a:bodyPr>
          <a:lstStyle>
            <a:lvl1pPr marL="0" indent="0" algn="ctr">
              <a:spcAft>
                <a:spcPts val="0"/>
              </a:spcAft>
              <a:buNone/>
              <a:defRPr sz="1400"/>
            </a:lvl1pPr>
          </a:lstStyle>
          <a:p>
            <a:r>
              <a:rPr lang="en-GB" noProof="0"/>
              <a:t>Click icon to add chart</a:t>
            </a:r>
            <a:endParaRPr lang="en-US" noProof="0"/>
          </a:p>
        </p:txBody>
      </p:sp>
      <p:sp>
        <p:nvSpPr>
          <p:cNvPr id="25" name="Chart 1 Title">
            <a:extLst>
              <a:ext uri="{FF2B5EF4-FFF2-40B4-BE49-F238E27FC236}">
                <a16:creationId xmlns:a16="http://schemas.microsoft.com/office/drawing/2014/main" id="{D10DAACE-F057-7580-94DA-7C4C5BD03A2F}"/>
              </a:ext>
            </a:extLst>
          </p:cNvPr>
          <p:cNvSpPr>
            <a:spLocks noGrp="1"/>
          </p:cNvSpPr>
          <p:nvPr>
            <p:ph type="body" sz="quarter" idx="19" hasCustomPrompt="1"/>
          </p:nvPr>
        </p:nvSpPr>
        <p:spPr>
          <a:xfrm>
            <a:off x="834666"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0" name="Chart 1 Description">
            <a:extLst>
              <a:ext uri="{FF2B5EF4-FFF2-40B4-BE49-F238E27FC236}">
                <a16:creationId xmlns:a16="http://schemas.microsoft.com/office/drawing/2014/main" id="{8B5D6A24-C8A4-EEEC-21B8-92B7A2D661AD}"/>
              </a:ext>
            </a:extLst>
          </p:cNvPr>
          <p:cNvSpPr>
            <a:spLocks noGrp="1"/>
          </p:cNvSpPr>
          <p:nvPr>
            <p:ph type="body" sz="quarter" idx="14" hasCustomPrompt="1"/>
          </p:nvPr>
        </p:nvSpPr>
        <p:spPr>
          <a:xfrm>
            <a:off x="834666"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8" name="Chart 1 Source">
            <a:extLst>
              <a:ext uri="{FF2B5EF4-FFF2-40B4-BE49-F238E27FC236}">
                <a16:creationId xmlns:a16="http://schemas.microsoft.com/office/drawing/2014/main" id="{9006CAB2-B82A-4B76-8956-5F828DD81CA4}"/>
              </a:ext>
            </a:extLst>
          </p:cNvPr>
          <p:cNvSpPr>
            <a:spLocks noGrp="1"/>
          </p:cNvSpPr>
          <p:nvPr>
            <p:ph type="body" sz="quarter" idx="22" hasCustomPrompt="1"/>
          </p:nvPr>
        </p:nvSpPr>
        <p:spPr>
          <a:xfrm>
            <a:off x="834666"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8" name="Rounded Rectangle">
            <a:extLst>
              <a:ext uri="{FF2B5EF4-FFF2-40B4-BE49-F238E27FC236}">
                <a16:creationId xmlns:a16="http://schemas.microsoft.com/office/drawing/2014/main" id="{8193921E-0D84-88DE-7A4E-009AE0D37A78}"/>
              </a:ext>
              <a:ext uri="{C183D7F6-B498-43B3-948B-1728B52AA6E4}">
                <adec:decorative xmlns:adec="http://schemas.microsoft.com/office/drawing/2017/decorative" val="1"/>
              </a:ext>
            </a:extLst>
          </p:cNvPr>
          <p:cNvSpPr/>
          <p:nvPr userDrawn="1"/>
        </p:nvSpPr>
        <p:spPr bwMode="white">
          <a:xfrm>
            <a:off x="4382271"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Chart 2">
            <a:extLst>
              <a:ext uri="{FF2B5EF4-FFF2-40B4-BE49-F238E27FC236}">
                <a16:creationId xmlns:a16="http://schemas.microsoft.com/office/drawing/2014/main" id="{B0604150-ED55-35CD-261F-4BB39A9F570D}"/>
              </a:ext>
            </a:extLst>
          </p:cNvPr>
          <p:cNvSpPr>
            <a:spLocks noGrp="1"/>
          </p:cNvSpPr>
          <p:nvPr>
            <p:ph type="chart" sz="quarter" idx="15"/>
          </p:nvPr>
        </p:nvSpPr>
        <p:spPr>
          <a:xfrm>
            <a:off x="4666773" y="1957388"/>
            <a:ext cx="2859342" cy="2063069"/>
          </a:xfrm>
        </p:spPr>
        <p:txBody>
          <a:bodyPr tIns="91440" anchor="t" anchorCtr="0">
            <a:noAutofit/>
          </a:bodyPr>
          <a:lstStyle>
            <a:lvl1pPr marL="0" indent="0" algn="ctr">
              <a:spcAft>
                <a:spcPts val="0"/>
              </a:spcAft>
              <a:buNone/>
              <a:defRPr sz="1400"/>
            </a:lvl1pPr>
          </a:lstStyle>
          <a:p>
            <a:r>
              <a:rPr lang="en-GB" noProof="0"/>
              <a:t>Click icon to add chart</a:t>
            </a:r>
            <a:endParaRPr lang="en-US" noProof="0"/>
          </a:p>
        </p:txBody>
      </p:sp>
      <p:sp>
        <p:nvSpPr>
          <p:cNvPr id="26" name="Chart 2 Title">
            <a:extLst>
              <a:ext uri="{FF2B5EF4-FFF2-40B4-BE49-F238E27FC236}">
                <a16:creationId xmlns:a16="http://schemas.microsoft.com/office/drawing/2014/main" id="{3FF04CB3-5B97-8317-D802-A30F4877C880}"/>
              </a:ext>
            </a:extLst>
          </p:cNvPr>
          <p:cNvSpPr>
            <a:spLocks noGrp="1"/>
          </p:cNvSpPr>
          <p:nvPr>
            <p:ph type="body" sz="quarter" idx="20" hasCustomPrompt="1"/>
          </p:nvPr>
        </p:nvSpPr>
        <p:spPr>
          <a:xfrm>
            <a:off x="4666773"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2" name="Chart 2 Description">
            <a:extLst>
              <a:ext uri="{FF2B5EF4-FFF2-40B4-BE49-F238E27FC236}">
                <a16:creationId xmlns:a16="http://schemas.microsoft.com/office/drawing/2014/main" id="{688EC536-8D7E-823B-C4BE-8C7FA4F186EF}"/>
              </a:ext>
            </a:extLst>
          </p:cNvPr>
          <p:cNvSpPr>
            <a:spLocks noGrp="1"/>
          </p:cNvSpPr>
          <p:nvPr>
            <p:ph type="body" sz="quarter" idx="16" hasCustomPrompt="1"/>
          </p:nvPr>
        </p:nvSpPr>
        <p:spPr>
          <a:xfrm>
            <a:off x="4666773"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9" name="Chart 2 Source">
            <a:extLst>
              <a:ext uri="{FF2B5EF4-FFF2-40B4-BE49-F238E27FC236}">
                <a16:creationId xmlns:a16="http://schemas.microsoft.com/office/drawing/2014/main" id="{A7EA509B-1B67-F29B-AE51-C1E954CB2CC6}"/>
              </a:ext>
            </a:extLst>
          </p:cNvPr>
          <p:cNvSpPr>
            <a:spLocks noGrp="1"/>
          </p:cNvSpPr>
          <p:nvPr>
            <p:ph type="body" sz="quarter" idx="23" hasCustomPrompt="1"/>
          </p:nvPr>
        </p:nvSpPr>
        <p:spPr>
          <a:xfrm>
            <a:off x="4666773"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4" name="Rounded Rectangle">
            <a:extLst>
              <a:ext uri="{FF2B5EF4-FFF2-40B4-BE49-F238E27FC236}">
                <a16:creationId xmlns:a16="http://schemas.microsoft.com/office/drawing/2014/main" id="{3976CF29-3293-1E05-16DE-2D5A9285B7DB}"/>
              </a:ext>
              <a:ext uri="{C183D7F6-B498-43B3-948B-1728B52AA6E4}">
                <adec:decorative xmlns:adec="http://schemas.microsoft.com/office/drawing/2017/decorative" val="1"/>
              </a:ext>
            </a:extLst>
          </p:cNvPr>
          <p:cNvSpPr/>
          <p:nvPr userDrawn="1"/>
        </p:nvSpPr>
        <p:spPr bwMode="white">
          <a:xfrm>
            <a:off x="8214378"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3" name="Chart 3">
            <a:extLst>
              <a:ext uri="{FF2B5EF4-FFF2-40B4-BE49-F238E27FC236}">
                <a16:creationId xmlns:a16="http://schemas.microsoft.com/office/drawing/2014/main" id="{67BE780A-D617-860B-C3FF-BAE8BDF5CD92}"/>
              </a:ext>
            </a:extLst>
          </p:cNvPr>
          <p:cNvSpPr>
            <a:spLocks noGrp="1"/>
          </p:cNvSpPr>
          <p:nvPr>
            <p:ph type="chart" sz="quarter" idx="17"/>
          </p:nvPr>
        </p:nvSpPr>
        <p:spPr>
          <a:xfrm>
            <a:off x="8498880" y="1957388"/>
            <a:ext cx="2859342" cy="2063069"/>
          </a:xfrm>
        </p:spPr>
        <p:txBody>
          <a:bodyPr tIns="91440" anchor="t" anchorCtr="0">
            <a:noAutofit/>
          </a:bodyPr>
          <a:lstStyle>
            <a:lvl1pPr marL="0" indent="0" algn="ctr">
              <a:spcAft>
                <a:spcPts val="0"/>
              </a:spcAft>
              <a:buNone/>
              <a:defRPr sz="1400"/>
            </a:lvl1pPr>
          </a:lstStyle>
          <a:p>
            <a:r>
              <a:rPr lang="en-GB" noProof="0"/>
              <a:t>Click icon to add chart</a:t>
            </a:r>
            <a:endParaRPr lang="en-US" noProof="0"/>
          </a:p>
        </p:txBody>
      </p:sp>
      <p:sp>
        <p:nvSpPr>
          <p:cNvPr id="27" name="Chart 3 Title">
            <a:extLst>
              <a:ext uri="{FF2B5EF4-FFF2-40B4-BE49-F238E27FC236}">
                <a16:creationId xmlns:a16="http://schemas.microsoft.com/office/drawing/2014/main" id="{A6ED8CBD-52F7-3815-E0DF-14C42CDA0C5E}"/>
              </a:ext>
            </a:extLst>
          </p:cNvPr>
          <p:cNvSpPr>
            <a:spLocks noGrp="1"/>
          </p:cNvSpPr>
          <p:nvPr>
            <p:ph type="body" sz="quarter" idx="21" hasCustomPrompt="1"/>
          </p:nvPr>
        </p:nvSpPr>
        <p:spPr>
          <a:xfrm>
            <a:off x="8498880"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4" name="Chart 3 Description">
            <a:extLst>
              <a:ext uri="{FF2B5EF4-FFF2-40B4-BE49-F238E27FC236}">
                <a16:creationId xmlns:a16="http://schemas.microsoft.com/office/drawing/2014/main" id="{48F9AF94-8334-09BC-B59E-E89B77FE6D0B}"/>
              </a:ext>
            </a:extLst>
          </p:cNvPr>
          <p:cNvSpPr>
            <a:spLocks noGrp="1"/>
          </p:cNvSpPr>
          <p:nvPr>
            <p:ph type="body" sz="quarter" idx="18" hasCustomPrompt="1"/>
          </p:nvPr>
        </p:nvSpPr>
        <p:spPr>
          <a:xfrm>
            <a:off x="8498880"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30" name="Chart 3 Source">
            <a:extLst>
              <a:ext uri="{FF2B5EF4-FFF2-40B4-BE49-F238E27FC236}">
                <a16:creationId xmlns:a16="http://schemas.microsoft.com/office/drawing/2014/main" id="{B2165778-FD41-8551-83BE-66F1D6D1F7EE}"/>
              </a:ext>
            </a:extLst>
          </p:cNvPr>
          <p:cNvSpPr>
            <a:spLocks noGrp="1"/>
          </p:cNvSpPr>
          <p:nvPr>
            <p:ph type="body" sz="quarter" idx="24" hasCustomPrompt="1"/>
          </p:nvPr>
        </p:nvSpPr>
        <p:spPr>
          <a:xfrm>
            <a:off x="8498880"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7693968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ig Headline with Image and Text x2">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1"/>
            <a:ext cx="4679061" cy="2517277"/>
          </a:xfrm>
        </p:spPr>
        <p:txBody>
          <a:bodyPr/>
          <a:lstStyle>
            <a:lvl1pPr>
              <a:defRPr sz="4400"/>
            </a:lvl1pPr>
          </a:lstStyle>
          <a:p>
            <a:r>
              <a:rPr lang="en-US" noProof="0"/>
              <a:t>Place headline here, lorem ipsum dolor sit </a:t>
            </a:r>
            <a:r>
              <a:rPr lang="en-US" noProof="0" err="1"/>
              <a:t>amet</a:t>
            </a:r>
            <a:r>
              <a:rPr lang="en-US" noProof="0"/>
              <a:t> diam </a:t>
            </a:r>
            <a:r>
              <a:rPr lang="en-US" noProof="0" err="1"/>
              <a:t>elit</a:t>
            </a:r>
            <a:r>
              <a:rPr lang="en-US" noProof="0"/>
              <a:t> </a:t>
            </a:r>
          </a:p>
        </p:txBody>
      </p:sp>
      <p:sp>
        <p:nvSpPr>
          <p:cNvPr id="2" name="Rounded Rectangle 1">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65850"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Picture 1">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796089" y="2343150"/>
            <a:ext cx="1409698" cy="1485900"/>
          </a:xfrm>
        </p:spPr>
        <p:txBody>
          <a:bodyPr tIns="91440" anchor="t" anchorCtr="0"/>
          <a:lstStyle>
            <a:lvl1pPr marL="0" indent="0" algn="ctr">
              <a:buNone/>
              <a:defRPr sz="1400"/>
            </a:lvl1pPr>
          </a:lstStyle>
          <a:p>
            <a:r>
              <a:rPr lang="en-US" noProof="0"/>
              <a:t>Icon</a:t>
            </a:r>
          </a:p>
        </p:txBody>
      </p:sp>
      <p:sp>
        <p:nvSpPr>
          <p:cNvPr id="12" name="Subhead 1">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193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1">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193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2">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Picture 2">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618664" y="2343150"/>
            <a:ext cx="1409698" cy="1485900"/>
          </a:xfrm>
        </p:spPr>
        <p:txBody>
          <a:bodyPr tIns="91440" anchor="t" anchorCtr="0"/>
          <a:lstStyle>
            <a:lvl1pPr marL="0" indent="0" algn="ctr">
              <a:buNone/>
              <a:defRPr sz="1400"/>
            </a:lvl1pPr>
          </a:lstStyle>
          <a:p>
            <a:r>
              <a:rPr lang="en-US" noProof="0"/>
              <a:t>Icon</a:t>
            </a:r>
          </a:p>
        </p:txBody>
      </p:sp>
      <p:sp>
        <p:nvSpPr>
          <p:cNvPr id="15" name="Subhead 2">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387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2">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387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21" name="Straight Connector">
            <a:extLst>
              <a:ext uri="{FF2B5EF4-FFF2-40B4-BE49-F238E27FC236}">
                <a16:creationId xmlns:a16="http://schemas.microsoft.com/office/drawing/2014/main" id="{81E8F35B-BE43-51AF-93FB-43D77D24016D}"/>
              </a:ext>
              <a:ext uri="{C183D7F6-B498-43B3-948B-1728B52AA6E4}">
                <adec:decorative xmlns:adec="http://schemas.microsoft.com/office/drawing/2017/decorative" val="1"/>
              </a:ext>
            </a:extLst>
          </p:cNvPr>
          <p:cNvCxnSpPr>
            <a:cxnSpLocks/>
          </p:cNvCxnSpPr>
          <p:nvPr userDrawn="1"/>
        </p:nvCxnSpPr>
        <p:spPr bwMode="black">
          <a:xfrm flipH="1">
            <a:off x="542925" y="5762625"/>
            <a:ext cx="508731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1997286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 with Image x3">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1370208"/>
            <a:ext cx="2802636" cy="2058791"/>
          </a:xfrm>
        </p:spPr>
        <p:txBody>
          <a:bodyPr/>
          <a:lstStyle/>
          <a:p>
            <a:r>
              <a:rPr lang="en-US" noProof="0"/>
              <a:t>Place headline here, lorem ipsum dolor sit </a:t>
            </a:r>
            <a:r>
              <a:rPr lang="en-US" noProof="0" err="1"/>
              <a:t>amet</a:t>
            </a:r>
            <a:endParaRPr lang="en-US" noProof="0"/>
          </a:p>
        </p:txBody>
      </p:sp>
      <p:sp>
        <p:nvSpPr>
          <p:cNvPr id="16" name="Heading 1">
            <a:extLst>
              <a:ext uri="{FF2B5EF4-FFF2-40B4-BE49-F238E27FC236}">
                <a16:creationId xmlns:a16="http://schemas.microsoft.com/office/drawing/2014/main" id="{FCC9DF55-A4B0-0465-BFCC-37DECDE5A17D}"/>
              </a:ext>
            </a:extLst>
          </p:cNvPr>
          <p:cNvSpPr>
            <a:spLocks noGrp="1"/>
          </p:cNvSpPr>
          <p:nvPr>
            <p:ph type="body" idx="32" hasCustomPrompt="1"/>
          </p:nvPr>
        </p:nvSpPr>
        <p:spPr>
          <a:xfrm>
            <a:off x="42926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3" name="Subhead 1">
            <a:extLst>
              <a:ext uri="{FF2B5EF4-FFF2-40B4-BE49-F238E27FC236}">
                <a16:creationId xmlns:a16="http://schemas.microsoft.com/office/drawing/2014/main" id="{C24E80FF-3C71-1311-11AF-54A5FE1BEA79}"/>
              </a:ext>
            </a:extLst>
          </p:cNvPr>
          <p:cNvSpPr>
            <a:spLocks noGrp="1"/>
          </p:cNvSpPr>
          <p:nvPr>
            <p:ph type="body" idx="1" hasCustomPrompt="1"/>
          </p:nvPr>
        </p:nvSpPr>
        <p:spPr>
          <a:xfrm>
            <a:off x="42926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Text 1">
            <a:extLst>
              <a:ext uri="{FF2B5EF4-FFF2-40B4-BE49-F238E27FC236}">
                <a16:creationId xmlns:a16="http://schemas.microsoft.com/office/drawing/2014/main" id="{211301DE-57D3-01C0-ED02-28220C1A8546}"/>
              </a:ext>
            </a:extLst>
          </p:cNvPr>
          <p:cNvSpPr>
            <a:spLocks noGrp="1"/>
          </p:cNvSpPr>
          <p:nvPr>
            <p:ph type="body" sz="quarter" idx="38"/>
          </p:nvPr>
        </p:nvSpPr>
        <p:spPr>
          <a:xfrm>
            <a:off x="4292600"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0" name="Picture 1">
            <a:extLst>
              <a:ext uri="{FF2B5EF4-FFF2-40B4-BE49-F238E27FC236}">
                <a16:creationId xmlns:a16="http://schemas.microsoft.com/office/drawing/2014/main" id="{CD5E3A7C-88DE-1CA0-135D-D4963A01BC87}"/>
              </a:ext>
              <a:ext uri="{C183D7F6-B498-43B3-948B-1728B52AA6E4}">
                <adec:decorative xmlns:adec="http://schemas.microsoft.com/office/drawing/2017/decorative" val="1"/>
              </a:ext>
            </a:extLst>
          </p:cNvPr>
          <p:cNvSpPr>
            <a:spLocks noGrp="1"/>
          </p:cNvSpPr>
          <p:nvPr>
            <p:ph type="pic" sz="quarter" idx="35" hasCustomPrompt="1"/>
          </p:nvPr>
        </p:nvSpPr>
        <p:spPr bwMode="gray">
          <a:xfrm>
            <a:off x="42926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17" name="Heading 2">
            <a:extLst>
              <a:ext uri="{FF2B5EF4-FFF2-40B4-BE49-F238E27FC236}">
                <a16:creationId xmlns:a16="http://schemas.microsoft.com/office/drawing/2014/main" id="{D6CB4244-AA07-9C62-4C0C-58EF345C3E90}"/>
              </a:ext>
            </a:extLst>
          </p:cNvPr>
          <p:cNvSpPr>
            <a:spLocks noGrp="1"/>
          </p:cNvSpPr>
          <p:nvPr>
            <p:ph type="body" idx="33" hasCustomPrompt="1"/>
          </p:nvPr>
        </p:nvSpPr>
        <p:spPr>
          <a:xfrm>
            <a:off x="67818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4" name="Text Placeholder 2">
            <a:extLst>
              <a:ext uri="{FF2B5EF4-FFF2-40B4-BE49-F238E27FC236}">
                <a16:creationId xmlns:a16="http://schemas.microsoft.com/office/drawing/2014/main" id="{E7969028-00D9-D8CE-1448-621DC2F4C603}"/>
              </a:ext>
            </a:extLst>
          </p:cNvPr>
          <p:cNvSpPr>
            <a:spLocks noGrp="1"/>
          </p:cNvSpPr>
          <p:nvPr>
            <p:ph type="body" idx="30" hasCustomPrompt="1"/>
          </p:nvPr>
        </p:nvSpPr>
        <p:spPr>
          <a:xfrm>
            <a:off x="67818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5" name="Text 2">
            <a:extLst>
              <a:ext uri="{FF2B5EF4-FFF2-40B4-BE49-F238E27FC236}">
                <a16:creationId xmlns:a16="http://schemas.microsoft.com/office/drawing/2014/main" id="{29DCDE7E-D2D6-4539-E4D3-FF0231419362}"/>
              </a:ext>
            </a:extLst>
          </p:cNvPr>
          <p:cNvSpPr>
            <a:spLocks noGrp="1"/>
          </p:cNvSpPr>
          <p:nvPr>
            <p:ph type="body" sz="quarter" idx="39"/>
          </p:nvPr>
        </p:nvSpPr>
        <p:spPr>
          <a:xfrm>
            <a:off x="67825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1" name="Picture 2">
            <a:extLst>
              <a:ext uri="{FF2B5EF4-FFF2-40B4-BE49-F238E27FC236}">
                <a16:creationId xmlns:a16="http://schemas.microsoft.com/office/drawing/2014/main" id="{F830C16D-9055-1B3D-17DC-7E244CE846FD}"/>
              </a:ext>
              <a:ext uri="{C183D7F6-B498-43B3-948B-1728B52AA6E4}">
                <adec:decorative xmlns:adec="http://schemas.microsoft.com/office/drawing/2017/decorative" val="1"/>
              </a:ext>
            </a:extLst>
          </p:cNvPr>
          <p:cNvSpPr>
            <a:spLocks noGrp="1"/>
          </p:cNvSpPr>
          <p:nvPr>
            <p:ph type="pic" sz="quarter" idx="36" hasCustomPrompt="1"/>
          </p:nvPr>
        </p:nvSpPr>
        <p:spPr bwMode="gray">
          <a:xfrm>
            <a:off x="67818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8" name="Heading 3">
            <a:extLst>
              <a:ext uri="{FF2B5EF4-FFF2-40B4-BE49-F238E27FC236}">
                <a16:creationId xmlns:a16="http://schemas.microsoft.com/office/drawing/2014/main" id="{18D540FB-5E67-8E16-72C5-A0AE2377C3FF}"/>
              </a:ext>
            </a:extLst>
          </p:cNvPr>
          <p:cNvSpPr>
            <a:spLocks noGrp="1"/>
          </p:cNvSpPr>
          <p:nvPr>
            <p:ph type="body" idx="34" hasCustomPrompt="1"/>
          </p:nvPr>
        </p:nvSpPr>
        <p:spPr>
          <a:xfrm>
            <a:off x="92710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5" name="Subhead 3">
            <a:extLst>
              <a:ext uri="{FF2B5EF4-FFF2-40B4-BE49-F238E27FC236}">
                <a16:creationId xmlns:a16="http://schemas.microsoft.com/office/drawing/2014/main" id="{99FBCCAE-BA0C-C9DC-855E-80DA005BC5DC}"/>
              </a:ext>
            </a:extLst>
          </p:cNvPr>
          <p:cNvSpPr>
            <a:spLocks noGrp="1"/>
          </p:cNvSpPr>
          <p:nvPr>
            <p:ph type="body" idx="31" hasCustomPrompt="1"/>
          </p:nvPr>
        </p:nvSpPr>
        <p:spPr>
          <a:xfrm>
            <a:off x="92710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9" name="Text 3">
            <a:extLst>
              <a:ext uri="{FF2B5EF4-FFF2-40B4-BE49-F238E27FC236}">
                <a16:creationId xmlns:a16="http://schemas.microsoft.com/office/drawing/2014/main" id="{35230D2C-AC6C-06A7-67BA-0F25A9FF4BFE}"/>
              </a:ext>
              <a:ext uri="{C183D7F6-B498-43B3-948B-1728B52AA6E4}">
                <adec:decorative xmlns:adec="http://schemas.microsoft.com/office/drawing/2017/decorative" val="0"/>
              </a:ext>
            </a:extLst>
          </p:cNvPr>
          <p:cNvSpPr>
            <a:spLocks noGrp="1"/>
          </p:cNvSpPr>
          <p:nvPr>
            <p:ph type="body" sz="quarter" idx="40"/>
          </p:nvPr>
        </p:nvSpPr>
        <p:spPr>
          <a:xfrm>
            <a:off x="92717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2" name="Picture 3">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272876"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8245981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con with Text x4">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552449"/>
            <a:ext cx="4542536" cy="976311"/>
          </a:xfrm>
        </p:spPr>
        <p:txBody>
          <a:bodyPr/>
          <a:lstStyle/>
          <a:p>
            <a:r>
              <a:rPr lang="en-US" noProof="0"/>
              <a:t>Place headline here</a:t>
            </a:r>
          </a:p>
        </p:txBody>
      </p:sp>
      <p:sp>
        <p:nvSpPr>
          <p:cNvPr id="26" name="Text">
            <a:extLst>
              <a:ext uri="{FF2B5EF4-FFF2-40B4-BE49-F238E27FC236}">
                <a16:creationId xmlns:a16="http://schemas.microsoft.com/office/drawing/2014/main" id="{AE8F69D7-C01C-2736-60D1-59C628C1DC6F}"/>
              </a:ext>
            </a:extLst>
          </p:cNvPr>
          <p:cNvSpPr>
            <a:spLocks noGrp="1"/>
          </p:cNvSpPr>
          <p:nvPr>
            <p:ph type="body" sz="quarter" idx="39" hasCustomPrompt="1"/>
          </p:nvPr>
        </p:nvSpPr>
        <p:spPr>
          <a:xfrm>
            <a:off x="6175375" y="555308"/>
            <a:ext cx="5465763" cy="976312"/>
          </a:xfrm>
        </p:spPr>
        <p:txBody>
          <a:bodyPr/>
          <a:lstStyle>
            <a:lvl1pPr marL="0" indent="0">
              <a:spcAft>
                <a:spcPts val="600"/>
              </a:spcAft>
              <a:buNone/>
              <a:defRPr sz="1400"/>
            </a:lvl1pPr>
            <a:lvl2pPr>
              <a:defRPr sz="1400"/>
            </a:lvl2pPr>
            <a:lvl3pPr>
              <a:defRPr sz="1400"/>
            </a:lvl3pPr>
          </a:lstStyle>
          <a:p>
            <a:pPr lvl="0"/>
            <a:r>
              <a:rPr lang="en-US" noProof="0"/>
              <a:t>Optional text here</a:t>
            </a:r>
          </a:p>
        </p:txBody>
      </p:sp>
      <p:sp>
        <p:nvSpPr>
          <p:cNvPr id="10" name="Rounded Rectangle 1">
            <a:extLst>
              <a:ext uri="{FF2B5EF4-FFF2-40B4-BE49-F238E27FC236}">
                <a16:creationId xmlns:a16="http://schemas.microsoft.com/office/drawing/2014/main" id="{2EFEAFF7-1BCF-6F35-8A3A-612509CA852A}"/>
              </a:ext>
              <a:ext uri="{C183D7F6-B498-43B3-948B-1728B52AA6E4}">
                <adec:decorative xmlns:adec="http://schemas.microsoft.com/office/drawing/2017/decorative" val="1"/>
              </a:ext>
            </a:extLst>
          </p:cNvPr>
          <p:cNvSpPr/>
          <p:nvPr userDrawn="1"/>
        </p:nvSpPr>
        <p:spPr bwMode="white">
          <a:xfrm>
            <a:off x="550164"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7" name="Icon 1">
            <a:extLst>
              <a:ext uri="{FF2B5EF4-FFF2-40B4-BE49-F238E27FC236}">
                <a16:creationId xmlns:a16="http://schemas.microsoft.com/office/drawing/2014/main" id="{B6B292F9-D8AD-EF72-DDBF-4496080E9D4F}"/>
              </a:ext>
              <a:ext uri="{C183D7F6-B498-43B3-948B-1728B52AA6E4}">
                <adec:decorative xmlns:adec="http://schemas.microsoft.com/office/drawing/2017/decorative" val="0"/>
              </a:ext>
            </a:extLst>
          </p:cNvPr>
          <p:cNvSpPr>
            <a:spLocks noGrp="1"/>
          </p:cNvSpPr>
          <p:nvPr>
            <p:ph type="pic" sz="quarter" idx="34" hasCustomPrompt="1"/>
          </p:nvPr>
        </p:nvSpPr>
        <p:spPr>
          <a:xfrm>
            <a:off x="1356912" y="2343150"/>
            <a:ext cx="1056680" cy="1085850"/>
          </a:xfrm>
        </p:spPr>
        <p:txBody>
          <a:bodyPr tIns="91440" anchor="t" anchorCtr="0"/>
          <a:lstStyle>
            <a:lvl1pPr marL="0" indent="0" algn="ctr">
              <a:buNone/>
              <a:defRPr sz="1400"/>
            </a:lvl1pPr>
          </a:lstStyle>
          <a:p>
            <a:r>
              <a:rPr lang="en-US" noProof="0"/>
              <a:t>Icon</a:t>
            </a:r>
          </a:p>
        </p:txBody>
      </p:sp>
      <p:sp>
        <p:nvSpPr>
          <p:cNvPr id="18" name="Subhead 1">
            <a:extLst>
              <a:ext uri="{FF2B5EF4-FFF2-40B4-BE49-F238E27FC236}">
                <a16:creationId xmlns:a16="http://schemas.microsoft.com/office/drawing/2014/main" id="{55B83152-ADD7-0AED-3C4F-A4DF6116F8AC}"/>
              </a:ext>
            </a:extLst>
          </p:cNvPr>
          <p:cNvSpPr>
            <a:spLocks noGrp="1"/>
          </p:cNvSpPr>
          <p:nvPr>
            <p:ph type="body" sz="quarter" idx="35" hasCustomPrompt="1"/>
          </p:nvPr>
        </p:nvSpPr>
        <p:spPr>
          <a:xfrm>
            <a:off x="780114"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1" name="Text 1">
            <a:extLst>
              <a:ext uri="{FF2B5EF4-FFF2-40B4-BE49-F238E27FC236}">
                <a16:creationId xmlns:a16="http://schemas.microsoft.com/office/drawing/2014/main" id="{067F0016-B52D-5B0A-DD08-D8FFF0B73706}"/>
              </a:ext>
            </a:extLst>
          </p:cNvPr>
          <p:cNvSpPr>
            <a:spLocks noGrp="1"/>
          </p:cNvSpPr>
          <p:nvPr>
            <p:ph type="body" sz="quarter" idx="36" hasCustomPrompt="1"/>
          </p:nvPr>
        </p:nvSpPr>
        <p:spPr>
          <a:xfrm>
            <a:off x="780114"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11" name="Rounded Rectangle 2">
            <a:extLst>
              <a:ext uri="{FF2B5EF4-FFF2-40B4-BE49-F238E27FC236}">
                <a16:creationId xmlns:a16="http://schemas.microsoft.com/office/drawing/2014/main" id="{495E6F94-51D0-D538-C0B1-65664DCD34EB}"/>
              </a:ext>
              <a:ext uri="{C183D7F6-B498-43B3-948B-1728B52AA6E4}">
                <adec:decorative xmlns:adec="http://schemas.microsoft.com/office/drawing/2017/decorative" val="1"/>
              </a:ext>
            </a:extLst>
          </p:cNvPr>
          <p:cNvSpPr/>
          <p:nvPr userDrawn="1"/>
        </p:nvSpPr>
        <p:spPr bwMode="white">
          <a:xfrm>
            <a:off x="3362918"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4" name="Icon 2">
            <a:extLst>
              <a:ext uri="{FF2B5EF4-FFF2-40B4-BE49-F238E27FC236}">
                <a16:creationId xmlns:a16="http://schemas.microsoft.com/office/drawing/2014/main" id="{2A6FE9EC-DA49-BB4D-8AEF-C6555B1C060D}"/>
              </a:ext>
              <a:ext uri="{C183D7F6-B498-43B3-948B-1728B52AA6E4}">
                <adec:decorative xmlns:adec="http://schemas.microsoft.com/office/drawing/2017/decorative" val="0"/>
              </a:ext>
            </a:extLst>
          </p:cNvPr>
          <p:cNvSpPr>
            <a:spLocks noGrp="1"/>
          </p:cNvSpPr>
          <p:nvPr>
            <p:ph type="pic" sz="quarter" idx="33" hasCustomPrompt="1"/>
          </p:nvPr>
        </p:nvSpPr>
        <p:spPr>
          <a:xfrm>
            <a:off x="4169666" y="2343150"/>
            <a:ext cx="1056680" cy="1085850"/>
          </a:xfrm>
        </p:spPr>
        <p:txBody>
          <a:bodyPr tIns="91440" anchor="t" anchorCtr="0"/>
          <a:lstStyle>
            <a:lvl1pPr marL="0" indent="0" algn="ctr">
              <a:buNone/>
              <a:defRPr sz="1400"/>
            </a:lvl1pPr>
          </a:lstStyle>
          <a:p>
            <a:r>
              <a:rPr lang="en-US" noProof="0"/>
              <a:t>Icon</a:t>
            </a:r>
          </a:p>
        </p:txBody>
      </p:sp>
      <p:sp>
        <p:nvSpPr>
          <p:cNvPr id="22" name="Subhead 2">
            <a:extLst>
              <a:ext uri="{FF2B5EF4-FFF2-40B4-BE49-F238E27FC236}">
                <a16:creationId xmlns:a16="http://schemas.microsoft.com/office/drawing/2014/main" id="{91837B59-DCFA-3E4B-7125-CD39136FFE4E}"/>
              </a:ext>
            </a:extLst>
          </p:cNvPr>
          <p:cNvSpPr>
            <a:spLocks noGrp="1"/>
          </p:cNvSpPr>
          <p:nvPr>
            <p:ph type="body" sz="quarter" idx="37" hasCustomPrompt="1"/>
          </p:nvPr>
        </p:nvSpPr>
        <p:spPr>
          <a:xfrm>
            <a:off x="3592868"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3" name="Text 2">
            <a:extLst>
              <a:ext uri="{FF2B5EF4-FFF2-40B4-BE49-F238E27FC236}">
                <a16:creationId xmlns:a16="http://schemas.microsoft.com/office/drawing/2014/main" id="{520718D3-0668-0658-D8CF-02B240D60C0C}"/>
              </a:ext>
            </a:extLst>
          </p:cNvPr>
          <p:cNvSpPr>
            <a:spLocks noGrp="1"/>
          </p:cNvSpPr>
          <p:nvPr>
            <p:ph type="body" sz="quarter" idx="38" hasCustomPrompt="1"/>
          </p:nvPr>
        </p:nvSpPr>
        <p:spPr>
          <a:xfrm>
            <a:off x="3592868"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2" name="Rounded Rectangle 3">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75672"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Icon 3">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982420" y="2343150"/>
            <a:ext cx="1056680" cy="1085850"/>
          </a:xfrm>
        </p:spPr>
        <p:txBody>
          <a:bodyPr tIns="91440" anchor="t" anchorCtr="0"/>
          <a:lstStyle>
            <a:lvl1pPr marL="0" indent="0" algn="ctr">
              <a:buNone/>
              <a:defRPr sz="1400"/>
            </a:lvl1pPr>
          </a:lstStyle>
          <a:p>
            <a:r>
              <a:rPr lang="en-US" noProof="0"/>
              <a:t>Icon</a:t>
            </a:r>
          </a:p>
        </p:txBody>
      </p:sp>
      <p:sp>
        <p:nvSpPr>
          <p:cNvPr id="12" name="Subhead 3">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05622"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3">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05622"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4">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Icon 4">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795173" y="2343150"/>
            <a:ext cx="1056680" cy="1085850"/>
          </a:xfrm>
        </p:spPr>
        <p:txBody>
          <a:bodyPr tIns="91440" anchor="t" anchorCtr="0"/>
          <a:lstStyle>
            <a:lvl1pPr marL="0" indent="0" algn="ctr">
              <a:buNone/>
              <a:defRPr sz="1400"/>
            </a:lvl1pPr>
          </a:lstStyle>
          <a:p>
            <a:r>
              <a:rPr lang="en-US" noProof="0"/>
              <a:t>Icon</a:t>
            </a:r>
          </a:p>
        </p:txBody>
      </p:sp>
      <p:sp>
        <p:nvSpPr>
          <p:cNvPr id="15" name="Subhead 4">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18375"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4">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18375"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21095496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ig Headline with Text x4 and Image Dark">
    <p:bg bwMode="gray">
      <p:bgRef idx="1001">
        <a:schemeClr val="bg2"/>
      </p:bgRef>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bwMode="white">
          <a:xfrm>
            <a:off x="550163" y="1370208"/>
            <a:ext cx="8850022" cy="1371600"/>
          </a:xfrm>
        </p:spPr>
        <p:txBody>
          <a:bodyPr/>
          <a:lstStyle>
            <a:lvl1pPr>
              <a:defRPr sz="4800"/>
            </a:lvl1pPr>
          </a:lstStyle>
          <a:p>
            <a:r>
              <a:rPr lang="en-US" noProof="0"/>
              <a:t>Place headline here, lorem ipsum dolor sit </a:t>
            </a:r>
            <a:r>
              <a:rPr lang="en-US" noProof="0" err="1"/>
              <a:t>amet</a:t>
            </a:r>
            <a:endParaRPr lang="en-US" noProof="0"/>
          </a:p>
        </p:txBody>
      </p:sp>
      <p:sp>
        <p:nvSpPr>
          <p:cNvPr id="3" name="Rounded Rectangle 1">
            <a:extLst>
              <a:ext uri="{FF2B5EF4-FFF2-40B4-BE49-F238E27FC236}">
                <a16:creationId xmlns:a16="http://schemas.microsoft.com/office/drawing/2014/main" id="{E5829D75-79BA-3D43-D0F7-8C5035871F80}"/>
              </a:ext>
              <a:ext uri="{C183D7F6-B498-43B3-948B-1728B52AA6E4}">
                <adec:decorative xmlns:adec="http://schemas.microsoft.com/office/drawing/2017/decorative" val="1"/>
              </a:ext>
            </a:extLst>
          </p:cNvPr>
          <p:cNvSpPr/>
          <p:nvPr userDrawn="1"/>
        </p:nvSpPr>
        <p:spPr bwMode="ltGray">
          <a:xfrm>
            <a:off x="550164"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8" name="Number 1">
            <a:extLst>
              <a:ext uri="{FF2B5EF4-FFF2-40B4-BE49-F238E27FC236}">
                <a16:creationId xmlns:a16="http://schemas.microsoft.com/office/drawing/2014/main" id="{AB924B35-03AF-2400-44D7-4D3964B20A32}"/>
              </a:ext>
            </a:extLst>
          </p:cNvPr>
          <p:cNvSpPr>
            <a:spLocks noGrp="1"/>
          </p:cNvSpPr>
          <p:nvPr>
            <p:ph type="body" sz="quarter" idx="45" hasCustomPrompt="1"/>
          </p:nvPr>
        </p:nvSpPr>
        <p:spPr bwMode="white">
          <a:xfrm>
            <a:off x="804748"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5" name="Text 1">
            <a:extLst>
              <a:ext uri="{FF2B5EF4-FFF2-40B4-BE49-F238E27FC236}">
                <a16:creationId xmlns:a16="http://schemas.microsoft.com/office/drawing/2014/main" id="{BE879D4D-E2CC-D47A-9910-63F8BA157E3C}"/>
              </a:ext>
            </a:extLst>
          </p:cNvPr>
          <p:cNvSpPr>
            <a:spLocks noGrp="1"/>
          </p:cNvSpPr>
          <p:nvPr>
            <p:ph type="body" sz="quarter" idx="41" hasCustomPrompt="1"/>
          </p:nvPr>
        </p:nvSpPr>
        <p:spPr bwMode="white">
          <a:xfrm>
            <a:off x="804748"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4" name="Rounded Rectangle 2">
            <a:extLst>
              <a:ext uri="{FF2B5EF4-FFF2-40B4-BE49-F238E27FC236}">
                <a16:creationId xmlns:a16="http://schemas.microsoft.com/office/drawing/2014/main" id="{4BF5AF6C-73F5-C59D-5196-2B21D95D4949}"/>
              </a:ext>
              <a:ext uri="{C183D7F6-B498-43B3-948B-1728B52AA6E4}">
                <adec:decorative xmlns:adec="http://schemas.microsoft.com/office/drawing/2017/decorative" val="1"/>
              </a:ext>
            </a:extLst>
          </p:cNvPr>
          <p:cNvSpPr/>
          <p:nvPr userDrawn="1"/>
        </p:nvSpPr>
        <p:spPr bwMode="ltGray">
          <a:xfrm>
            <a:off x="2797048"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Number 2">
            <a:extLst>
              <a:ext uri="{FF2B5EF4-FFF2-40B4-BE49-F238E27FC236}">
                <a16:creationId xmlns:a16="http://schemas.microsoft.com/office/drawing/2014/main" id="{2BB527E9-FC1C-CAF2-4E81-D2C2C8F71896}"/>
              </a:ext>
            </a:extLst>
          </p:cNvPr>
          <p:cNvSpPr>
            <a:spLocks noGrp="1"/>
          </p:cNvSpPr>
          <p:nvPr>
            <p:ph type="body" sz="quarter" idx="46" hasCustomPrompt="1"/>
          </p:nvPr>
        </p:nvSpPr>
        <p:spPr bwMode="white">
          <a:xfrm>
            <a:off x="3051632"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8" name="Text 2">
            <a:extLst>
              <a:ext uri="{FF2B5EF4-FFF2-40B4-BE49-F238E27FC236}">
                <a16:creationId xmlns:a16="http://schemas.microsoft.com/office/drawing/2014/main" id="{56B28055-A5C3-6127-F8DE-CB5547874B61}"/>
              </a:ext>
            </a:extLst>
          </p:cNvPr>
          <p:cNvSpPr>
            <a:spLocks noGrp="1"/>
          </p:cNvSpPr>
          <p:nvPr>
            <p:ph type="body" sz="quarter" idx="42" hasCustomPrompt="1"/>
          </p:nvPr>
        </p:nvSpPr>
        <p:spPr bwMode="white">
          <a:xfrm>
            <a:off x="3051632"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19" name="Rounded Rectangle 3">
            <a:extLst>
              <a:ext uri="{FF2B5EF4-FFF2-40B4-BE49-F238E27FC236}">
                <a16:creationId xmlns:a16="http://schemas.microsoft.com/office/drawing/2014/main" id="{535B4539-78B4-E6A5-306A-234737ABDB76}"/>
              </a:ext>
              <a:ext uri="{C183D7F6-B498-43B3-948B-1728B52AA6E4}">
                <adec:decorative xmlns:adec="http://schemas.microsoft.com/office/drawing/2017/decorative" val="1"/>
              </a:ext>
            </a:extLst>
          </p:cNvPr>
          <p:cNvSpPr/>
          <p:nvPr userDrawn="1"/>
        </p:nvSpPr>
        <p:spPr bwMode="ltGray">
          <a:xfrm>
            <a:off x="5043932"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Number 3">
            <a:extLst>
              <a:ext uri="{FF2B5EF4-FFF2-40B4-BE49-F238E27FC236}">
                <a16:creationId xmlns:a16="http://schemas.microsoft.com/office/drawing/2014/main" id="{16D16D7C-6597-2088-385B-3C35494F8792}"/>
              </a:ext>
            </a:extLst>
          </p:cNvPr>
          <p:cNvSpPr>
            <a:spLocks noGrp="1"/>
          </p:cNvSpPr>
          <p:nvPr>
            <p:ph type="body" sz="quarter" idx="47" hasCustomPrompt="1"/>
          </p:nvPr>
        </p:nvSpPr>
        <p:spPr bwMode="white">
          <a:xfrm>
            <a:off x="5298516"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9" name="Text 3">
            <a:extLst>
              <a:ext uri="{FF2B5EF4-FFF2-40B4-BE49-F238E27FC236}">
                <a16:creationId xmlns:a16="http://schemas.microsoft.com/office/drawing/2014/main" id="{4ACE7566-0253-3157-1C44-16F383DB13E4}"/>
              </a:ext>
            </a:extLst>
          </p:cNvPr>
          <p:cNvSpPr>
            <a:spLocks noGrp="1"/>
          </p:cNvSpPr>
          <p:nvPr>
            <p:ph type="body" sz="quarter" idx="43" hasCustomPrompt="1"/>
          </p:nvPr>
        </p:nvSpPr>
        <p:spPr bwMode="white">
          <a:xfrm>
            <a:off x="5298516"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3" name="Rounded Rectangle 4">
            <a:extLst>
              <a:ext uri="{FF2B5EF4-FFF2-40B4-BE49-F238E27FC236}">
                <a16:creationId xmlns:a16="http://schemas.microsoft.com/office/drawing/2014/main" id="{D2A6379D-07A5-FE3D-7B1A-F32A24B7BA82}"/>
              </a:ext>
              <a:ext uri="{C183D7F6-B498-43B3-948B-1728B52AA6E4}">
                <adec:decorative xmlns:adec="http://schemas.microsoft.com/office/drawing/2017/decorative" val="1"/>
              </a:ext>
            </a:extLst>
          </p:cNvPr>
          <p:cNvSpPr/>
          <p:nvPr userDrawn="1"/>
        </p:nvSpPr>
        <p:spPr bwMode="ltGray">
          <a:xfrm>
            <a:off x="7290816"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4" name="Number 4">
            <a:extLst>
              <a:ext uri="{FF2B5EF4-FFF2-40B4-BE49-F238E27FC236}">
                <a16:creationId xmlns:a16="http://schemas.microsoft.com/office/drawing/2014/main" id="{0508FF44-BB4B-9234-F66E-6E76CF3F62DF}"/>
              </a:ext>
            </a:extLst>
          </p:cNvPr>
          <p:cNvSpPr>
            <a:spLocks noGrp="1"/>
          </p:cNvSpPr>
          <p:nvPr>
            <p:ph type="body" sz="quarter" idx="48" hasCustomPrompt="1"/>
          </p:nvPr>
        </p:nvSpPr>
        <p:spPr bwMode="white">
          <a:xfrm>
            <a:off x="7545400"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13" name="Text 4">
            <a:extLst>
              <a:ext uri="{FF2B5EF4-FFF2-40B4-BE49-F238E27FC236}">
                <a16:creationId xmlns:a16="http://schemas.microsoft.com/office/drawing/2014/main" id="{C06D8A94-8024-0003-FAE5-5C2A731A3634}"/>
              </a:ext>
            </a:extLst>
          </p:cNvPr>
          <p:cNvSpPr>
            <a:spLocks noGrp="1"/>
          </p:cNvSpPr>
          <p:nvPr>
            <p:ph type="body" sz="quarter" idx="44" hasCustomPrompt="1"/>
          </p:nvPr>
        </p:nvSpPr>
        <p:spPr bwMode="white">
          <a:xfrm>
            <a:off x="7545400"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2" name="Picture">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537700" y="3429000"/>
            <a:ext cx="2106613" cy="2332354"/>
          </a:xfrm>
          <a:prstGeom prst="roundRect">
            <a:avLst>
              <a:gd name="adj" fmla="val 10399"/>
            </a:avLst>
          </a:prstGeo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564358591"/>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con with Data and Text x6">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1099649"/>
            <a:ext cx="3744024" cy="2020922"/>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9" name="Text">
            <a:extLst>
              <a:ext uri="{FF2B5EF4-FFF2-40B4-BE49-F238E27FC236}">
                <a16:creationId xmlns:a16="http://schemas.microsoft.com/office/drawing/2014/main" id="{52EB67A3-1158-7468-9546-6C1E7A02846B}"/>
              </a:ext>
            </a:extLst>
          </p:cNvPr>
          <p:cNvSpPr>
            <a:spLocks noGrp="1"/>
          </p:cNvSpPr>
          <p:nvPr>
            <p:ph type="body" sz="quarter" idx="28"/>
          </p:nvPr>
        </p:nvSpPr>
        <p:spPr>
          <a:xfrm>
            <a:off x="550164"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31" name="Icon 1">
            <a:extLst>
              <a:ext uri="{FF2B5EF4-FFF2-40B4-BE49-F238E27FC236}">
                <a16:creationId xmlns:a16="http://schemas.microsoft.com/office/drawing/2014/main" id="{F2A5A3F4-4808-397D-48E8-CF20D2EFF222}"/>
              </a:ext>
              <a:ext uri="{C183D7F6-B498-43B3-948B-1728B52AA6E4}">
                <adec:decorative xmlns:adec="http://schemas.microsoft.com/office/drawing/2017/decorative" val="1"/>
              </a:ext>
            </a:extLst>
          </p:cNvPr>
          <p:cNvSpPr>
            <a:spLocks noGrp="1"/>
          </p:cNvSpPr>
          <p:nvPr>
            <p:ph type="pic" sz="quarter" idx="38" hasCustomPrompt="1"/>
          </p:nvPr>
        </p:nvSpPr>
        <p:spPr>
          <a:xfrm>
            <a:off x="5229225" y="975361"/>
            <a:ext cx="530352" cy="527684"/>
          </a:xfrm>
        </p:spPr>
        <p:txBody>
          <a:bodyPr anchor="ctr"/>
          <a:lstStyle>
            <a:lvl1pPr marL="0" indent="0" algn="ctr">
              <a:buNone/>
              <a:defRPr sz="1000"/>
            </a:lvl1pPr>
          </a:lstStyle>
          <a:p>
            <a:r>
              <a:rPr lang="en-US" noProof="0"/>
              <a:t>Icon</a:t>
            </a:r>
          </a:p>
        </p:txBody>
      </p:sp>
      <p:sp>
        <p:nvSpPr>
          <p:cNvPr id="27" name="Emphasis 1">
            <a:extLst>
              <a:ext uri="{FF2B5EF4-FFF2-40B4-BE49-F238E27FC236}">
                <a16:creationId xmlns:a16="http://schemas.microsoft.com/office/drawing/2014/main" id="{C8752E3E-0299-C78C-05F6-C9B2DC605D6D}"/>
              </a:ext>
            </a:extLst>
          </p:cNvPr>
          <p:cNvSpPr>
            <a:spLocks noGrp="1"/>
          </p:cNvSpPr>
          <p:nvPr>
            <p:ph type="body" sz="quarter" idx="37" hasCustomPrompt="1"/>
          </p:nvPr>
        </p:nvSpPr>
        <p:spPr>
          <a:xfrm>
            <a:off x="522922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5" name="Text 1">
            <a:extLst>
              <a:ext uri="{FF2B5EF4-FFF2-40B4-BE49-F238E27FC236}">
                <a16:creationId xmlns:a16="http://schemas.microsoft.com/office/drawing/2014/main" id="{F29B448F-A00D-AC03-E3EC-F9C365BCF133}"/>
              </a:ext>
            </a:extLst>
          </p:cNvPr>
          <p:cNvSpPr>
            <a:spLocks noGrp="1"/>
          </p:cNvSpPr>
          <p:nvPr>
            <p:ph type="body" sz="quarter" idx="36" hasCustomPrompt="1"/>
          </p:nvPr>
        </p:nvSpPr>
        <p:spPr>
          <a:xfrm>
            <a:off x="522922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2" name="Straight Connector 1">
            <a:extLst>
              <a:ext uri="{FF2B5EF4-FFF2-40B4-BE49-F238E27FC236}">
                <a16:creationId xmlns:a16="http://schemas.microsoft.com/office/drawing/2014/main" id="{F61870AD-064A-A25B-3654-367A2F00A5D6}"/>
              </a:ext>
              <a:ext uri="{C183D7F6-B498-43B3-948B-1728B52AA6E4}">
                <adec:decorative xmlns:adec="http://schemas.microsoft.com/office/drawing/2017/decorative" val="1"/>
              </a:ext>
            </a:extLst>
          </p:cNvPr>
          <p:cNvCxnSpPr>
            <a:cxnSpLocks/>
          </p:cNvCxnSpPr>
          <p:nvPr userDrawn="1"/>
        </p:nvCxnSpPr>
        <p:spPr bwMode="black">
          <a:xfrm>
            <a:off x="523160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2">
            <a:extLst>
              <a:ext uri="{FF2B5EF4-FFF2-40B4-BE49-F238E27FC236}">
                <a16:creationId xmlns:a16="http://schemas.microsoft.com/office/drawing/2014/main" id="{12D1BF41-778F-E1B9-CC2E-54294AF8BA5A}"/>
              </a:ext>
              <a:ext uri="{C183D7F6-B498-43B3-948B-1728B52AA6E4}">
                <adec:decorative xmlns:adec="http://schemas.microsoft.com/office/drawing/2017/decorative" val="1"/>
              </a:ext>
            </a:extLst>
          </p:cNvPr>
          <p:cNvSpPr>
            <a:spLocks noGrp="1"/>
          </p:cNvSpPr>
          <p:nvPr>
            <p:ph type="pic" sz="quarter" idx="41" hasCustomPrompt="1"/>
          </p:nvPr>
        </p:nvSpPr>
        <p:spPr>
          <a:xfrm>
            <a:off x="7103711" y="975361"/>
            <a:ext cx="530352" cy="527684"/>
          </a:xfrm>
        </p:spPr>
        <p:txBody>
          <a:bodyPr anchor="ctr"/>
          <a:lstStyle>
            <a:lvl1pPr marL="0" indent="0" algn="ctr">
              <a:buNone/>
              <a:defRPr sz="1000"/>
            </a:lvl1pPr>
          </a:lstStyle>
          <a:p>
            <a:r>
              <a:rPr lang="en-US" noProof="0"/>
              <a:t>Icon</a:t>
            </a:r>
          </a:p>
        </p:txBody>
      </p:sp>
      <p:sp>
        <p:nvSpPr>
          <p:cNvPr id="42" name="Emphasis 2">
            <a:extLst>
              <a:ext uri="{FF2B5EF4-FFF2-40B4-BE49-F238E27FC236}">
                <a16:creationId xmlns:a16="http://schemas.microsoft.com/office/drawing/2014/main" id="{A1E9CC9D-5303-786B-46EF-FFA257750B54}"/>
              </a:ext>
            </a:extLst>
          </p:cNvPr>
          <p:cNvSpPr>
            <a:spLocks noGrp="1"/>
          </p:cNvSpPr>
          <p:nvPr>
            <p:ph type="body" sz="quarter" idx="40" hasCustomPrompt="1"/>
          </p:nvPr>
        </p:nvSpPr>
        <p:spPr>
          <a:xfrm>
            <a:off x="7103711"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1" name="Text 2">
            <a:extLst>
              <a:ext uri="{FF2B5EF4-FFF2-40B4-BE49-F238E27FC236}">
                <a16:creationId xmlns:a16="http://schemas.microsoft.com/office/drawing/2014/main" id="{7BEB8C32-2907-6D69-ACAF-6D5F4D6F7A74}"/>
              </a:ext>
            </a:extLst>
          </p:cNvPr>
          <p:cNvSpPr>
            <a:spLocks noGrp="1"/>
          </p:cNvSpPr>
          <p:nvPr>
            <p:ph type="body" sz="quarter" idx="39" hasCustomPrompt="1"/>
          </p:nvPr>
        </p:nvSpPr>
        <p:spPr>
          <a:xfrm>
            <a:off x="7103711"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3" name="Straight Connector 2">
            <a:extLst>
              <a:ext uri="{FF2B5EF4-FFF2-40B4-BE49-F238E27FC236}">
                <a16:creationId xmlns:a16="http://schemas.microsoft.com/office/drawing/2014/main" id="{94D8E5DA-D242-ADAF-6029-ADE75DF48D5D}"/>
              </a:ext>
              <a:ext uri="{C183D7F6-B498-43B3-948B-1728B52AA6E4}">
                <adec:decorative xmlns:adec="http://schemas.microsoft.com/office/drawing/2017/decorative" val="1"/>
              </a:ext>
            </a:extLst>
          </p:cNvPr>
          <p:cNvCxnSpPr>
            <a:cxnSpLocks/>
          </p:cNvCxnSpPr>
          <p:nvPr userDrawn="1"/>
        </p:nvCxnSpPr>
        <p:spPr bwMode="black">
          <a:xfrm>
            <a:off x="7103711"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6" name="Icon 3">
            <a:extLst>
              <a:ext uri="{FF2B5EF4-FFF2-40B4-BE49-F238E27FC236}">
                <a16:creationId xmlns:a16="http://schemas.microsoft.com/office/drawing/2014/main" id="{81904089-0739-0A03-DF84-48C909EF5D3B}"/>
              </a:ext>
              <a:ext uri="{C183D7F6-B498-43B3-948B-1728B52AA6E4}">
                <adec:decorative xmlns:adec="http://schemas.microsoft.com/office/drawing/2017/decorative" val="1"/>
              </a:ext>
            </a:extLst>
          </p:cNvPr>
          <p:cNvSpPr>
            <a:spLocks noGrp="1"/>
          </p:cNvSpPr>
          <p:nvPr>
            <p:ph type="pic" sz="quarter" idx="44" hasCustomPrompt="1"/>
          </p:nvPr>
        </p:nvSpPr>
        <p:spPr>
          <a:xfrm>
            <a:off x="8975816" y="975361"/>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5" name="Emphasis 3">
            <a:extLst>
              <a:ext uri="{FF2B5EF4-FFF2-40B4-BE49-F238E27FC236}">
                <a16:creationId xmlns:a16="http://schemas.microsoft.com/office/drawing/2014/main" id="{B75A9078-8279-936C-B296-F05A043E5DB6}"/>
              </a:ext>
            </a:extLst>
          </p:cNvPr>
          <p:cNvSpPr>
            <a:spLocks noGrp="1"/>
          </p:cNvSpPr>
          <p:nvPr>
            <p:ph type="body" sz="quarter" idx="43" hasCustomPrompt="1"/>
          </p:nvPr>
        </p:nvSpPr>
        <p:spPr>
          <a:xfrm>
            <a:off x="897581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4" name="Text 3">
            <a:extLst>
              <a:ext uri="{FF2B5EF4-FFF2-40B4-BE49-F238E27FC236}">
                <a16:creationId xmlns:a16="http://schemas.microsoft.com/office/drawing/2014/main" id="{00E73B8E-C27D-73B5-3ABC-BE1B1FBBB721}"/>
              </a:ext>
              <a:ext uri="{C183D7F6-B498-43B3-948B-1728B52AA6E4}">
                <adec:decorative xmlns:adec="http://schemas.microsoft.com/office/drawing/2017/decorative" val="0"/>
              </a:ext>
            </a:extLst>
          </p:cNvPr>
          <p:cNvSpPr>
            <a:spLocks noGrp="1"/>
          </p:cNvSpPr>
          <p:nvPr>
            <p:ph type="body" sz="quarter" idx="42" hasCustomPrompt="1"/>
          </p:nvPr>
        </p:nvSpPr>
        <p:spPr>
          <a:xfrm>
            <a:off x="897581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4" name="Straight Connector 3">
            <a:extLst>
              <a:ext uri="{FF2B5EF4-FFF2-40B4-BE49-F238E27FC236}">
                <a16:creationId xmlns:a16="http://schemas.microsoft.com/office/drawing/2014/main" id="{88A8605F-3F3C-E241-3664-B760AB81E62D}"/>
              </a:ext>
              <a:ext uri="{C183D7F6-B498-43B3-948B-1728B52AA6E4}">
                <adec:decorative xmlns:adec="http://schemas.microsoft.com/office/drawing/2017/decorative" val="1"/>
              </a:ext>
            </a:extLst>
          </p:cNvPr>
          <p:cNvCxnSpPr>
            <a:cxnSpLocks/>
          </p:cNvCxnSpPr>
          <p:nvPr userDrawn="1"/>
        </p:nvCxnSpPr>
        <p:spPr bwMode="black">
          <a:xfrm>
            <a:off x="897581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Icon 4">
            <a:extLst>
              <a:ext uri="{FF2B5EF4-FFF2-40B4-BE49-F238E27FC236}">
                <a16:creationId xmlns:a16="http://schemas.microsoft.com/office/drawing/2014/main" id="{26F6DB26-A075-066B-C486-A5B255B334AE}"/>
              </a:ext>
              <a:ext uri="{C183D7F6-B498-43B3-948B-1728B52AA6E4}">
                <adec:decorative xmlns:adec="http://schemas.microsoft.com/office/drawing/2017/decorative" val="1"/>
              </a:ext>
            </a:extLst>
          </p:cNvPr>
          <p:cNvSpPr>
            <a:spLocks noGrp="1"/>
          </p:cNvSpPr>
          <p:nvPr>
            <p:ph type="pic" sz="quarter" idx="47" hasCustomPrompt="1"/>
          </p:nvPr>
        </p:nvSpPr>
        <p:spPr>
          <a:xfrm>
            <a:off x="5229225"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8" name="Emphasis 4">
            <a:extLst>
              <a:ext uri="{FF2B5EF4-FFF2-40B4-BE49-F238E27FC236}">
                <a16:creationId xmlns:a16="http://schemas.microsoft.com/office/drawing/2014/main" id="{1FC0AE06-8B43-5385-6786-1D563B46BD12}"/>
              </a:ext>
            </a:extLst>
          </p:cNvPr>
          <p:cNvSpPr>
            <a:spLocks noGrp="1"/>
          </p:cNvSpPr>
          <p:nvPr>
            <p:ph type="body" sz="quarter" idx="46" hasCustomPrompt="1"/>
          </p:nvPr>
        </p:nvSpPr>
        <p:spPr>
          <a:xfrm>
            <a:off x="522922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7" name="Text 4">
            <a:extLst>
              <a:ext uri="{FF2B5EF4-FFF2-40B4-BE49-F238E27FC236}">
                <a16:creationId xmlns:a16="http://schemas.microsoft.com/office/drawing/2014/main" id="{703EC134-0C49-F364-72F7-D2408D0AC284}"/>
              </a:ext>
            </a:extLst>
          </p:cNvPr>
          <p:cNvSpPr>
            <a:spLocks noGrp="1"/>
          </p:cNvSpPr>
          <p:nvPr>
            <p:ph type="body" sz="quarter" idx="45" hasCustomPrompt="1"/>
          </p:nvPr>
        </p:nvSpPr>
        <p:spPr>
          <a:xfrm>
            <a:off x="522922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5" name="Straight Connector 4">
            <a:extLst>
              <a:ext uri="{FF2B5EF4-FFF2-40B4-BE49-F238E27FC236}">
                <a16:creationId xmlns:a16="http://schemas.microsoft.com/office/drawing/2014/main" id="{210264A1-615A-29CC-D948-F8DEBFC05CA5}"/>
              </a:ext>
              <a:ext uri="{C183D7F6-B498-43B3-948B-1728B52AA6E4}">
                <adec:decorative xmlns:adec="http://schemas.microsoft.com/office/drawing/2017/decorative" val="1"/>
              </a:ext>
            </a:extLst>
          </p:cNvPr>
          <p:cNvCxnSpPr>
            <a:cxnSpLocks/>
          </p:cNvCxnSpPr>
          <p:nvPr userDrawn="1"/>
        </p:nvCxnSpPr>
        <p:spPr bwMode="black">
          <a:xfrm>
            <a:off x="523160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Icon 5">
            <a:extLst>
              <a:ext uri="{FF2B5EF4-FFF2-40B4-BE49-F238E27FC236}">
                <a16:creationId xmlns:a16="http://schemas.microsoft.com/office/drawing/2014/main" id="{694A26DE-086F-9D9C-27D7-99AE7BDB0741}"/>
              </a:ext>
              <a:ext uri="{C183D7F6-B498-43B3-948B-1728B52AA6E4}">
                <adec:decorative xmlns:adec="http://schemas.microsoft.com/office/drawing/2017/decorative" val="1"/>
              </a:ext>
            </a:extLst>
          </p:cNvPr>
          <p:cNvSpPr>
            <a:spLocks noGrp="1"/>
          </p:cNvSpPr>
          <p:nvPr>
            <p:ph type="pic" sz="quarter" idx="50" hasCustomPrompt="1"/>
          </p:nvPr>
        </p:nvSpPr>
        <p:spPr>
          <a:xfrm>
            <a:off x="7103711"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1" name="Emphasis 5">
            <a:extLst>
              <a:ext uri="{FF2B5EF4-FFF2-40B4-BE49-F238E27FC236}">
                <a16:creationId xmlns:a16="http://schemas.microsoft.com/office/drawing/2014/main" id="{5C39FF14-2E38-C281-AC86-9368329C2E50}"/>
              </a:ext>
            </a:extLst>
          </p:cNvPr>
          <p:cNvSpPr>
            <a:spLocks noGrp="1"/>
          </p:cNvSpPr>
          <p:nvPr>
            <p:ph type="body" sz="quarter" idx="49" hasCustomPrompt="1"/>
          </p:nvPr>
        </p:nvSpPr>
        <p:spPr>
          <a:xfrm>
            <a:off x="7103711"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0" name="Text 5">
            <a:extLst>
              <a:ext uri="{FF2B5EF4-FFF2-40B4-BE49-F238E27FC236}">
                <a16:creationId xmlns:a16="http://schemas.microsoft.com/office/drawing/2014/main" id="{FC087391-942C-7529-7ABA-063D0700422D}"/>
              </a:ext>
            </a:extLst>
          </p:cNvPr>
          <p:cNvSpPr>
            <a:spLocks noGrp="1"/>
          </p:cNvSpPr>
          <p:nvPr>
            <p:ph type="body" sz="quarter" idx="48" hasCustomPrompt="1"/>
          </p:nvPr>
        </p:nvSpPr>
        <p:spPr>
          <a:xfrm>
            <a:off x="7103711"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6" name="Straight Connector 5">
            <a:extLst>
              <a:ext uri="{FF2B5EF4-FFF2-40B4-BE49-F238E27FC236}">
                <a16:creationId xmlns:a16="http://schemas.microsoft.com/office/drawing/2014/main" id="{01C3E6D1-3C65-9394-0414-0535446DFDF5}"/>
              </a:ext>
              <a:ext uri="{C183D7F6-B498-43B3-948B-1728B52AA6E4}">
                <adec:decorative xmlns:adec="http://schemas.microsoft.com/office/drawing/2017/decorative" val="1"/>
              </a:ext>
            </a:extLst>
          </p:cNvPr>
          <p:cNvCxnSpPr>
            <a:cxnSpLocks/>
          </p:cNvCxnSpPr>
          <p:nvPr userDrawn="1"/>
        </p:nvCxnSpPr>
        <p:spPr bwMode="black">
          <a:xfrm>
            <a:off x="7103711"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Icon 6">
            <a:extLst>
              <a:ext uri="{FF2B5EF4-FFF2-40B4-BE49-F238E27FC236}">
                <a16:creationId xmlns:a16="http://schemas.microsoft.com/office/drawing/2014/main" id="{A7764E14-C03F-B4A7-1D6C-242910DC8237}"/>
              </a:ext>
              <a:ext uri="{C183D7F6-B498-43B3-948B-1728B52AA6E4}">
                <adec:decorative xmlns:adec="http://schemas.microsoft.com/office/drawing/2017/decorative" val="1"/>
              </a:ext>
            </a:extLst>
          </p:cNvPr>
          <p:cNvSpPr>
            <a:spLocks noGrp="1"/>
          </p:cNvSpPr>
          <p:nvPr>
            <p:ph type="pic" sz="quarter" idx="53" hasCustomPrompt="1"/>
          </p:nvPr>
        </p:nvSpPr>
        <p:spPr>
          <a:xfrm>
            <a:off x="8975816"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4" name="Emphasis 6">
            <a:extLst>
              <a:ext uri="{FF2B5EF4-FFF2-40B4-BE49-F238E27FC236}">
                <a16:creationId xmlns:a16="http://schemas.microsoft.com/office/drawing/2014/main" id="{0C989462-830D-F148-6B6C-3050BF8EF118}"/>
              </a:ext>
            </a:extLst>
          </p:cNvPr>
          <p:cNvSpPr>
            <a:spLocks noGrp="1"/>
          </p:cNvSpPr>
          <p:nvPr>
            <p:ph type="body" sz="quarter" idx="52" hasCustomPrompt="1"/>
          </p:nvPr>
        </p:nvSpPr>
        <p:spPr>
          <a:xfrm>
            <a:off x="897581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3" name="Text 6">
            <a:extLst>
              <a:ext uri="{FF2B5EF4-FFF2-40B4-BE49-F238E27FC236}">
                <a16:creationId xmlns:a16="http://schemas.microsoft.com/office/drawing/2014/main" id="{4C8D8C4E-B897-B0A7-2DC4-F6176D023FF8}"/>
              </a:ext>
            </a:extLst>
          </p:cNvPr>
          <p:cNvSpPr>
            <a:spLocks noGrp="1"/>
          </p:cNvSpPr>
          <p:nvPr>
            <p:ph type="body" sz="quarter" idx="51" hasCustomPrompt="1"/>
          </p:nvPr>
        </p:nvSpPr>
        <p:spPr>
          <a:xfrm>
            <a:off x="897581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7" name="Straight Connector 6">
            <a:extLst>
              <a:ext uri="{FF2B5EF4-FFF2-40B4-BE49-F238E27FC236}">
                <a16:creationId xmlns:a16="http://schemas.microsoft.com/office/drawing/2014/main" id="{ECB65B03-D67A-A78F-C88C-356238F19AF4}"/>
              </a:ext>
              <a:ext uri="{C183D7F6-B498-43B3-948B-1728B52AA6E4}">
                <adec:decorative xmlns:adec="http://schemas.microsoft.com/office/drawing/2017/decorative" val="1"/>
              </a:ext>
            </a:extLst>
          </p:cNvPr>
          <p:cNvCxnSpPr>
            <a:cxnSpLocks/>
          </p:cNvCxnSpPr>
          <p:nvPr userDrawn="1"/>
        </p:nvCxnSpPr>
        <p:spPr bwMode="black">
          <a:xfrm>
            <a:off x="897581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7049999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ata with Text x5 and Image">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60604"/>
            <a:ext cx="3257384" cy="204454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endParaRPr lang="en-US" noProof="0"/>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1473200" y="3404906"/>
            <a:ext cx="3258457" cy="591982"/>
          </a:xfrm>
        </p:spPr>
        <p:txBody>
          <a:bodyPr anchor="b"/>
          <a:lstStyle>
            <a:lvl1pPr marL="0" indent="0">
              <a:buNone/>
              <a:defRPr sz="14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Optional text here</a:t>
            </a:r>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5229225" y="-1"/>
            <a:ext cx="6962775" cy="3996889"/>
          </a:xfr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4" name="Emphasis 1">
            <a:extLst>
              <a:ext uri="{FF2B5EF4-FFF2-40B4-BE49-F238E27FC236}">
                <a16:creationId xmlns:a16="http://schemas.microsoft.com/office/drawing/2014/main" id="{C85700C2-CD8B-A04A-4606-180679581BB7}"/>
              </a:ext>
            </a:extLst>
          </p:cNvPr>
          <p:cNvSpPr>
            <a:spLocks noGrp="1"/>
          </p:cNvSpPr>
          <p:nvPr>
            <p:ph type="body" sz="quarter" idx="44" hasCustomPrompt="1"/>
          </p:nvPr>
        </p:nvSpPr>
        <p:spPr bwMode="white">
          <a:xfrm>
            <a:off x="1473200"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 name="Text 1">
            <a:extLst>
              <a:ext uri="{FF2B5EF4-FFF2-40B4-BE49-F238E27FC236}">
                <a16:creationId xmlns:a16="http://schemas.microsoft.com/office/drawing/2014/main" id="{17580A61-F701-D10F-44DE-DE927EBDB118}"/>
              </a:ext>
            </a:extLst>
          </p:cNvPr>
          <p:cNvSpPr>
            <a:spLocks noGrp="1"/>
          </p:cNvSpPr>
          <p:nvPr>
            <p:ph type="body" sz="quarter" idx="45" hasCustomPrompt="1"/>
          </p:nvPr>
        </p:nvSpPr>
        <p:spPr bwMode="white">
          <a:xfrm>
            <a:off x="1473200"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180AA91B-3AE3-B0A4-C355-DCF157122E36}"/>
              </a:ext>
              <a:ext uri="{C183D7F6-B498-43B3-948B-1728B52AA6E4}">
                <adec:decorative xmlns:adec="http://schemas.microsoft.com/office/drawing/2017/decorative" val="1"/>
              </a:ext>
            </a:extLst>
          </p:cNvPr>
          <p:cNvCxnSpPr>
            <a:cxnSpLocks/>
          </p:cNvCxnSpPr>
          <p:nvPr userDrawn="1"/>
        </p:nvCxnSpPr>
        <p:spPr bwMode="white">
          <a:xfrm>
            <a:off x="1473200"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0" name="Emphasis 2">
            <a:extLst>
              <a:ext uri="{FF2B5EF4-FFF2-40B4-BE49-F238E27FC236}">
                <a16:creationId xmlns:a16="http://schemas.microsoft.com/office/drawing/2014/main" id="{48598682-E033-92B5-75DE-8C2D1D0A18B2}"/>
              </a:ext>
            </a:extLst>
          </p:cNvPr>
          <p:cNvSpPr>
            <a:spLocks noGrp="1"/>
          </p:cNvSpPr>
          <p:nvPr>
            <p:ph type="body" sz="quarter" idx="46" hasCustomPrompt="1"/>
          </p:nvPr>
        </p:nvSpPr>
        <p:spPr bwMode="white">
          <a:xfrm>
            <a:off x="3356168"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2" name="Text 2">
            <a:extLst>
              <a:ext uri="{FF2B5EF4-FFF2-40B4-BE49-F238E27FC236}">
                <a16:creationId xmlns:a16="http://schemas.microsoft.com/office/drawing/2014/main" id="{35FEE959-797A-55F1-6090-AB40EA321FF6}"/>
              </a:ext>
            </a:extLst>
          </p:cNvPr>
          <p:cNvSpPr>
            <a:spLocks noGrp="1"/>
          </p:cNvSpPr>
          <p:nvPr>
            <p:ph type="body" sz="quarter" idx="47" hasCustomPrompt="1"/>
          </p:nvPr>
        </p:nvSpPr>
        <p:spPr bwMode="white">
          <a:xfrm>
            <a:off x="3356168"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6" name="Straight Connector 2">
            <a:extLst>
              <a:ext uri="{FF2B5EF4-FFF2-40B4-BE49-F238E27FC236}">
                <a16:creationId xmlns:a16="http://schemas.microsoft.com/office/drawing/2014/main" id="{D87DFE86-D9B1-3061-4C84-F274FE240441}"/>
              </a:ext>
              <a:ext uri="{C183D7F6-B498-43B3-948B-1728B52AA6E4}">
                <adec:decorative xmlns:adec="http://schemas.microsoft.com/office/drawing/2017/decorative" val="1"/>
              </a:ext>
            </a:extLst>
          </p:cNvPr>
          <p:cNvCxnSpPr>
            <a:cxnSpLocks/>
          </p:cNvCxnSpPr>
          <p:nvPr userDrawn="1"/>
        </p:nvCxnSpPr>
        <p:spPr bwMode="white">
          <a:xfrm>
            <a:off x="3356168"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3" name="Emphasis 3">
            <a:extLst>
              <a:ext uri="{FF2B5EF4-FFF2-40B4-BE49-F238E27FC236}">
                <a16:creationId xmlns:a16="http://schemas.microsoft.com/office/drawing/2014/main" id="{E0008723-AC28-EBDE-C772-39EBB4BD457D}"/>
              </a:ext>
            </a:extLst>
          </p:cNvPr>
          <p:cNvSpPr>
            <a:spLocks noGrp="1"/>
          </p:cNvSpPr>
          <p:nvPr>
            <p:ph type="body" sz="quarter" idx="48" hasCustomPrompt="1"/>
          </p:nvPr>
        </p:nvSpPr>
        <p:spPr bwMode="white">
          <a:xfrm>
            <a:off x="5229611"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2" name="Text 3">
            <a:extLst>
              <a:ext uri="{FF2B5EF4-FFF2-40B4-BE49-F238E27FC236}">
                <a16:creationId xmlns:a16="http://schemas.microsoft.com/office/drawing/2014/main" id="{7B6DBA13-F167-4C20-E81D-8AC8AF221BFD}"/>
              </a:ext>
            </a:extLst>
          </p:cNvPr>
          <p:cNvSpPr>
            <a:spLocks noGrp="1"/>
          </p:cNvSpPr>
          <p:nvPr>
            <p:ph type="body" sz="quarter" idx="49" hasCustomPrompt="1"/>
          </p:nvPr>
        </p:nvSpPr>
        <p:spPr bwMode="white">
          <a:xfrm>
            <a:off x="5229611"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5EA43980-8867-35D6-0496-A24A68ABB196}"/>
              </a:ext>
              <a:ext uri="{C183D7F6-B498-43B3-948B-1728B52AA6E4}">
                <adec:decorative xmlns:adec="http://schemas.microsoft.com/office/drawing/2017/decorative" val="1"/>
              </a:ext>
            </a:extLst>
          </p:cNvPr>
          <p:cNvCxnSpPr>
            <a:cxnSpLocks/>
          </p:cNvCxnSpPr>
          <p:nvPr userDrawn="1"/>
        </p:nvCxnSpPr>
        <p:spPr bwMode="white">
          <a:xfrm>
            <a:off x="5229611"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4" name="Emphasis 4">
            <a:extLst>
              <a:ext uri="{FF2B5EF4-FFF2-40B4-BE49-F238E27FC236}">
                <a16:creationId xmlns:a16="http://schemas.microsoft.com/office/drawing/2014/main" id="{A1577AF7-DED5-EF00-A88A-2D316683E48B}"/>
              </a:ext>
            </a:extLst>
          </p:cNvPr>
          <p:cNvSpPr>
            <a:spLocks noGrp="1"/>
          </p:cNvSpPr>
          <p:nvPr>
            <p:ph type="body" sz="quarter" idx="50" hasCustomPrompt="1"/>
          </p:nvPr>
        </p:nvSpPr>
        <p:spPr bwMode="white">
          <a:xfrm>
            <a:off x="7103053"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6" name="Text 4">
            <a:extLst>
              <a:ext uri="{FF2B5EF4-FFF2-40B4-BE49-F238E27FC236}">
                <a16:creationId xmlns:a16="http://schemas.microsoft.com/office/drawing/2014/main" id="{CF9F5ABB-852D-6278-4F3A-681FDE508806}"/>
              </a:ext>
            </a:extLst>
          </p:cNvPr>
          <p:cNvSpPr>
            <a:spLocks noGrp="1"/>
          </p:cNvSpPr>
          <p:nvPr>
            <p:ph type="body" sz="quarter" idx="51" hasCustomPrompt="1"/>
          </p:nvPr>
        </p:nvSpPr>
        <p:spPr bwMode="white">
          <a:xfrm>
            <a:off x="7103053"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8" name="Straight Connector 4">
            <a:extLst>
              <a:ext uri="{FF2B5EF4-FFF2-40B4-BE49-F238E27FC236}">
                <a16:creationId xmlns:a16="http://schemas.microsoft.com/office/drawing/2014/main" id="{3C4A4127-75FC-8383-CE8C-CA38553C513C}"/>
              </a:ext>
              <a:ext uri="{C183D7F6-B498-43B3-948B-1728B52AA6E4}">
                <adec:decorative xmlns:adec="http://schemas.microsoft.com/office/drawing/2017/decorative" val="1"/>
              </a:ext>
            </a:extLst>
          </p:cNvPr>
          <p:cNvCxnSpPr>
            <a:cxnSpLocks/>
          </p:cNvCxnSpPr>
          <p:nvPr userDrawn="1"/>
        </p:nvCxnSpPr>
        <p:spPr bwMode="white">
          <a:xfrm>
            <a:off x="7103053"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7" name="Emphasis 5">
            <a:extLst>
              <a:ext uri="{FF2B5EF4-FFF2-40B4-BE49-F238E27FC236}">
                <a16:creationId xmlns:a16="http://schemas.microsoft.com/office/drawing/2014/main" id="{8A3D7B8C-C840-BFE4-ABD0-7E067F427990}"/>
              </a:ext>
            </a:extLst>
          </p:cNvPr>
          <p:cNvSpPr>
            <a:spLocks noGrp="1"/>
          </p:cNvSpPr>
          <p:nvPr>
            <p:ph type="body" sz="quarter" idx="52" hasCustomPrompt="1"/>
          </p:nvPr>
        </p:nvSpPr>
        <p:spPr bwMode="white">
          <a:xfrm>
            <a:off x="8976494"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8" name="Text 5">
            <a:extLst>
              <a:ext uri="{FF2B5EF4-FFF2-40B4-BE49-F238E27FC236}">
                <a16:creationId xmlns:a16="http://schemas.microsoft.com/office/drawing/2014/main" id="{8DD5B959-FA78-77E3-7BC0-5C6AA61FB1ED}"/>
              </a:ext>
            </a:extLst>
          </p:cNvPr>
          <p:cNvSpPr>
            <a:spLocks noGrp="1"/>
          </p:cNvSpPr>
          <p:nvPr>
            <p:ph type="body" sz="quarter" idx="53" hasCustomPrompt="1"/>
          </p:nvPr>
        </p:nvSpPr>
        <p:spPr bwMode="white">
          <a:xfrm>
            <a:off x="8976494"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9" name="Straight Connector 5">
            <a:extLst>
              <a:ext uri="{FF2B5EF4-FFF2-40B4-BE49-F238E27FC236}">
                <a16:creationId xmlns:a16="http://schemas.microsoft.com/office/drawing/2014/main" id="{B5ADC293-78A7-2F21-74C6-954B71B8194D}"/>
              </a:ext>
              <a:ext uri="{C183D7F6-B498-43B3-948B-1728B52AA6E4}">
                <adec:decorative xmlns:adec="http://schemas.microsoft.com/office/drawing/2017/decorative" val="1"/>
              </a:ext>
            </a:extLst>
          </p:cNvPr>
          <p:cNvCxnSpPr>
            <a:cxnSpLocks/>
          </p:cNvCxnSpPr>
          <p:nvPr userDrawn="1"/>
        </p:nvCxnSpPr>
        <p:spPr bwMode="white">
          <a:xfrm>
            <a:off x="8976494"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084260441"/>
      </p:ext>
    </p:extLst>
  </p:cSld>
  <p:clrMapOvr>
    <a:overrideClrMapping bg1="dk1" tx1="lt1" bg2="dk2" tx2="lt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x3 with Picture and Data">
    <p:bg bwMode="ltGray">
      <p:bgPr>
        <a:solidFill>
          <a:srgbClr val="EDECF6"/>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50164" y="1060604"/>
            <a:ext cx="5474399" cy="1668081"/>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6962775" y="0"/>
            <a:ext cx="5229225" cy="3429000"/>
          </a:xfrm>
          <a:solidFill>
            <a:srgbClr val="C1BFFF"/>
          </a:solidFill>
        </p:spPr>
        <p:txBody>
          <a:bodyPr tIns="91440" anchor="t" anchorCtr="0"/>
          <a:lstStyle>
            <a:lvl1pPr marL="0" indent="0" algn="ctr">
              <a:buNone/>
              <a:defRPr sz="1400"/>
            </a:lvl1pPr>
          </a:lstStyle>
          <a:p>
            <a:r>
              <a:rPr lang="en-US" noProof="0"/>
              <a:t>Add picture here</a:t>
            </a:r>
          </a:p>
        </p:txBody>
      </p:sp>
      <p:cxnSp>
        <p:nvCxnSpPr>
          <p:cNvPr id="26" name="Straight Connector 1">
            <a:extLst>
              <a:ext uri="{FF2B5EF4-FFF2-40B4-BE49-F238E27FC236}">
                <a16:creationId xmlns:a16="http://schemas.microsoft.com/office/drawing/2014/main" id="{79146A9A-6E0B-B4BE-AE0F-C6650998BE32}"/>
              </a:ext>
              <a:ext uri="{C183D7F6-B498-43B3-948B-1728B52AA6E4}">
                <adec:decorative xmlns:adec="http://schemas.microsoft.com/office/drawing/2017/decorative" val="1"/>
              </a:ext>
            </a:extLst>
          </p:cNvPr>
          <p:cNvCxnSpPr>
            <a:cxnSpLocks/>
          </p:cNvCxnSpPr>
          <p:nvPr userDrawn="1"/>
        </p:nvCxnSpPr>
        <p:spPr bwMode="black">
          <a:xfrm>
            <a:off x="550164" y="343628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a:xfrm>
            <a:off x="550159" y="3528223"/>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hasCustomPrompt="1"/>
          </p:nvPr>
        </p:nvSpPr>
        <p:spPr>
          <a:xfrm>
            <a:off x="2416175" y="3529232"/>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7" name="Straight Connector 2">
            <a:extLst>
              <a:ext uri="{FF2B5EF4-FFF2-40B4-BE49-F238E27FC236}">
                <a16:creationId xmlns:a16="http://schemas.microsoft.com/office/drawing/2014/main" id="{9090A835-7444-B302-D51F-C112538AB2FF}"/>
              </a:ext>
              <a:ext uri="{C183D7F6-B498-43B3-948B-1728B52AA6E4}">
                <adec:decorative xmlns:adec="http://schemas.microsoft.com/office/drawing/2017/decorative" val="1"/>
              </a:ext>
            </a:extLst>
          </p:cNvPr>
          <p:cNvCxnSpPr>
            <a:cxnSpLocks/>
          </p:cNvCxnSpPr>
          <p:nvPr userDrawn="1"/>
        </p:nvCxnSpPr>
        <p:spPr bwMode="black">
          <a:xfrm>
            <a:off x="550164" y="4214160"/>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12" name="Subhead 2">
            <a:extLst>
              <a:ext uri="{FF2B5EF4-FFF2-40B4-BE49-F238E27FC236}">
                <a16:creationId xmlns:a16="http://schemas.microsoft.com/office/drawing/2014/main" id="{8D4ED7C8-E467-7117-068C-889EB04CBCEF}"/>
              </a:ext>
            </a:extLst>
          </p:cNvPr>
          <p:cNvSpPr>
            <a:spLocks noGrp="1"/>
          </p:cNvSpPr>
          <p:nvPr>
            <p:ph type="body" idx="37" hasCustomPrompt="1"/>
          </p:nvPr>
        </p:nvSpPr>
        <p:spPr>
          <a:xfrm>
            <a:off x="550159" y="4306098"/>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5" name="Text 2">
            <a:extLst>
              <a:ext uri="{FF2B5EF4-FFF2-40B4-BE49-F238E27FC236}">
                <a16:creationId xmlns:a16="http://schemas.microsoft.com/office/drawing/2014/main" id="{A1207A32-3F17-9D52-24F2-4886EB37B029}"/>
              </a:ext>
            </a:extLst>
          </p:cNvPr>
          <p:cNvSpPr>
            <a:spLocks noGrp="1"/>
          </p:cNvSpPr>
          <p:nvPr>
            <p:ph type="body" sz="quarter" idx="38" hasCustomPrompt="1"/>
          </p:nvPr>
        </p:nvSpPr>
        <p:spPr>
          <a:xfrm>
            <a:off x="2416175" y="4307107"/>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8" name="Straight Connector 3">
            <a:extLst>
              <a:ext uri="{FF2B5EF4-FFF2-40B4-BE49-F238E27FC236}">
                <a16:creationId xmlns:a16="http://schemas.microsoft.com/office/drawing/2014/main" id="{A36E3F61-4CCF-B0DB-B067-0C1FAB8D62CD}"/>
              </a:ext>
              <a:ext uri="{C183D7F6-B498-43B3-948B-1728B52AA6E4}">
                <adec:decorative xmlns:adec="http://schemas.microsoft.com/office/drawing/2017/decorative" val="1"/>
              </a:ext>
            </a:extLst>
          </p:cNvPr>
          <p:cNvCxnSpPr>
            <a:cxnSpLocks/>
          </p:cNvCxnSpPr>
          <p:nvPr userDrawn="1"/>
        </p:nvCxnSpPr>
        <p:spPr bwMode="black">
          <a:xfrm>
            <a:off x="550164" y="499203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24" name="Subhead 3">
            <a:extLst>
              <a:ext uri="{FF2B5EF4-FFF2-40B4-BE49-F238E27FC236}">
                <a16:creationId xmlns:a16="http://schemas.microsoft.com/office/drawing/2014/main" id="{737C5878-BE9F-CEE3-FB51-F9FD99DC45B3}"/>
              </a:ext>
            </a:extLst>
          </p:cNvPr>
          <p:cNvSpPr>
            <a:spLocks noGrp="1"/>
          </p:cNvSpPr>
          <p:nvPr>
            <p:ph type="body" idx="39" hasCustomPrompt="1"/>
          </p:nvPr>
        </p:nvSpPr>
        <p:spPr>
          <a:xfrm>
            <a:off x="550159" y="5083972"/>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25" name="Text 3">
            <a:extLst>
              <a:ext uri="{FF2B5EF4-FFF2-40B4-BE49-F238E27FC236}">
                <a16:creationId xmlns:a16="http://schemas.microsoft.com/office/drawing/2014/main" id="{AE84FDF6-F80B-FD5A-9708-F6BB7449A213}"/>
              </a:ext>
            </a:extLst>
          </p:cNvPr>
          <p:cNvSpPr>
            <a:spLocks noGrp="1"/>
          </p:cNvSpPr>
          <p:nvPr>
            <p:ph type="body" sz="quarter" idx="40" hasCustomPrompt="1"/>
          </p:nvPr>
        </p:nvSpPr>
        <p:spPr>
          <a:xfrm>
            <a:off x="2416175" y="5084981"/>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9" name="Straight Connector 4">
            <a:extLst>
              <a:ext uri="{FF2B5EF4-FFF2-40B4-BE49-F238E27FC236}">
                <a16:creationId xmlns:a16="http://schemas.microsoft.com/office/drawing/2014/main" id="{0682DB81-A2E3-4ED8-0DF3-6D53FE8E9B83}"/>
              </a:ext>
              <a:ext uri="{C183D7F6-B498-43B3-948B-1728B52AA6E4}">
                <adec:decorative xmlns:adec="http://schemas.microsoft.com/office/drawing/2017/decorative" val="1"/>
              </a:ext>
            </a:extLst>
          </p:cNvPr>
          <p:cNvCxnSpPr>
            <a:cxnSpLocks/>
          </p:cNvCxnSpPr>
          <p:nvPr userDrawn="1"/>
        </p:nvCxnSpPr>
        <p:spPr bwMode="black">
          <a:xfrm>
            <a:off x="550164" y="5769910"/>
            <a:ext cx="54756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Icon 4">
            <a:extLst>
              <a:ext uri="{FF2B5EF4-FFF2-40B4-BE49-F238E27FC236}">
                <a16:creationId xmlns:a16="http://schemas.microsoft.com/office/drawing/2014/main" id="{B97D3715-8F9D-44AF-B9CE-86F8BAF81433}"/>
              </a:ext>
              <a:ext uri="{C183D7F6-B498-43B3-948B-1728B52AA6E4}">
                <adec:decorative xmlns:adec="http://schemas.microsoft.com/office/drawing/2017/decorative" val="1"/>
              </a:ext>
            </a:extLst>
          </p:cNvPr>
          <p:cNvSpPr>
            <a:spLocks noGrp="1"/>
          </p:cNvSpPr>
          <p:nvPr>
            <p:ph type="pic" sz="quarter" idx="46" hasCustomPrompt="1"/>
          </p:nvPr>
        </p:nvSpPr>
        <p:spPr>
          <a:xfrm>
            <a:off x="6962775" y="3857372"/>
            <a:ext cx="530352" cy="527684"/>
          </a:xfrm>
        </p:spPr>
        <p:txBody>
          <a:bodyPr anchor="ctr"/>
          <a:lstStyle>
            <a:lvl1pPr marL="0" indent="0" algn="ctr">
              <a:buNone/>
              <a:defRPr sz="1000"/>
            </a:lvl1pPr>
          </a:lstStyle>
          <a:p>
            <a:r>
              <a:rPr lang="en-US" noProof="0"/>
              <a:t>Icon</a:t>
            </a:r>
          </a:p>
        </p:txBody>
      </p:sp>
      <p:sp>
        <p:nvSpPr>
          <p:cNvPr id="36" name="Emphasis 4">
            <a:extLst>
              <a:ext uri="{FF2B5EF4-FFF2-40B4-BE49-F238E27FC236}">
                <a16:creationId xmlns:a16="http://schemas.microsoft.com/office/drawing/2014/main" id="{31BEC663-72C3-3B11-A096-3CE35F5980AF}"/>
              </a:ext>
              <a:ext uri="{C183D7F6-B498-43B3-948B-1728B52AA6E4}">
                <adec:decorative xmlns:adec="http://schemas.microsoft.com/office/drawing/2017/decorative" val="0"/>
              </a:ext>
            </a:extLst>
          </p:cNvPr>
          <p:cNvSpPr>
            <a:spLocks noGrp="1"/>
          </p:cNvSpPr>
          <p:nvPr>
            <p:ph type="body" sz="quarter" idx="44" hasCustomPrompt="1"/>
          </p:nvPr>
        </p:nvSpPr>
        <p:spPr>
          <a:xfrm>
            <a:off x="69627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1" name="Text 4">
            <a:extLst>
              <a:ext uri="{FF2B5EF4-FFF2-40B4-BE49-F238E27FC236}">
                <a16:creationId xmlns:a16="http://schemas.microsoft.com/office/drawing/2014/main" id="{A8D4E847-9962-3BD1-C334-535F049BACD8}"/>
              </a:ext>
            </a:extLst>
          </p:cNvPr>
          <p:cNvSpPr>
            <a:spLocks noGrp="1"/>
          </p:cNvSpPr>
          <p:nvPr>
            <p:ph type="body" sz="quarter" idx="41" hasCustomPrompt="1"/>
          </p:nvPr>
        </p:nvSpPr>
        <p:spPr>
          <a:xfrm>
            <a:off x="69627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sp>
        <p:nvSpPr>
          <p:cNvPr id="4" name="Icon 5">
            <a:extLst>
              <a:ext uri="{FF2B5EF4-FFF2-40B4-BE49-F238E27FC236}">
                <a16:creationId xmlns:a16="http://schemas.microsoft.com/office/drawing/2014/main" id="{320520FF-96DA-71B5-7849-A32DCE1E494F}"/>
              </a:ext>
              <a:ext uri="{C183D7F6-B498-43B3-948B-1728B52AA6E4}">
                <adec:decorative xmlns:adec="http://schemas.microsoft.com/office/drawing/2017/decorative" val="1"/>
              </a:ext>
            </a:extLst>
          </p:cNvPr>
          <p:cNvSpPr>
            <a:spLocks noGrp="1"/>
          </p:cNvSpPr>
          <p:nvPr>
            <p:ph type="pic" sz="quarter" idx="47" hasCustomPrompt="1"/>
          </p:nvPr>
        </p:nvSpPr>
        <p:spPr>
          <a:xfrm>
            <a:off x="9642475" y="3857372"/>
            <a:ext cx="530352" cy="527684"/>
          </a:xfrm>
        </p:spPr>
        <p:txBody>
          <a:bodyPr anchor="ctr"/>
          <a:lstStyle>
            <a:lvl1pPr marL="0" indent="0" algn="ctr">
              <a:buNone/>
              <a:defRPr sz="1000"/>
            </a:lvl1pPr>
          </a:lstStyle>
          <a:p>
            <a:r>
              <a:rPr lang="en-US" noProof="0"/>
              <a:t>Icon</a:t>
            </a:r>
          </a:p>
        </p:txBody>
      </p:sp>
      <p:sp>
        <p:nvSpPr>
          <p:cNvPr id="37" name="Emphasis 5">
            <a:extLst>
              <a:ext uri="{FF2B5EF4-FFF2-40B4-BE49-F238E27FC236}">
                <a16:creationId xmlns:a16="http://schemas.microsoft.com/office/drawing/2014/main" id="{97648B0D-0495-B474-7EB4-22C29D3D3E4B}"/>
              </a:ext>
            </a:extLst>
          </p:cNvPr>
          <p:cNvSpPr>
            <a:spLocks noGrp="1"/>
          </p:cNvSpPr>
          <p:nvPr>
            <p:ph type="body" sz="quarter" idx="45" hasCustomPrompt="1"/>
          </p:nvPr>
        </p:nvSpPr>
        <p:spPr>
          <a:xfrm>
            <a:off x="96424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3" name="Text 5">
            <a:extLst>
              <a:ext uri="{FF2B5EF4-FFF2-40B4-BE49-F238E27FC236}">
                <a16:creationId xmlns:a16="http://schemas.microsoft.com/office/drawing/2014/main" id="{4DCBB2BA-37A8-BC99-9A2E-C5E7894E66C2}"/>
              </a:ext>
            </a:extLst>
          </p:cNvPr>
          <p:cNvSpPr>
            <a:spLocks noGrp="1"/>
          </p:cNvSpPr>
          <p:nvPr>
            <p:ph type="body" sz="quarter" idx="42" hasCustomPrompt="1"/>
          </p:nvPr>
        </p:nvSpPr>
        <p:spPr>
          <a:xfrm>
            <a:off x="96424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30" name="Straight Connector 5">
            <a:extLst>
              <a:ext uri="{FF2B5EF4-FFF2-40B4-BE49-F238E27FC236}">
                <a16:creationId xmlns:a16="http://schemas.microsoft.com/office/drawing/2014/main" id="{C7412105-D75B-B782-8EBD-AD715987514A}"/>
              </a:ext>
              <a:ext uri="{C183D7F6-B498-43B3-948B-1728B52AA6E4}">
                <adec:decorative xmlns:adec="http://schemas.microsoft.com/office/drawing/2017/decorative" val="1"/>
              </a:ext>
            </a:extLst>
          </p:cNvPr>
          <p:cNvCxnSpPr>
            <a:cxnSpLocks/>
          </p:cNvCxnSpPr>
          <p:nvPr userDrawn="1"/>
        </p:nvCxnSpPr>
        <p:spPr bwMode="black">
          <a:xfrm>
            <a:off x="6962775" y="5769910"/>
            <a:ext cx="4679061"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9910745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ata with Text and Picture x3 Dark">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7726891" y="1101879"/>
            <a:ext cx="2991909" cy="837572"/>
          </a:xfrm>
        </p:spPr>
        <p:txBody>
          <a:bodyPr anchor="t"/>
          <a:lstStyle>
            <a:lvl1pPr marL="0" indent="0">
              <a:buNone/>
              <a:defRPr kumimoji="0" lang="en-US" sz="1200" b="0" i="0" u="none" strike="noStrike" kern="1200" cap="none" spc="0" normalizeH="0" baseline="0" dirty="0">
                <a:ln>
                  <a:noFill/>
                </a:ln>
                <a:solidFill>
                  <a:srgbClr val="FFF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white">
          <a:xfrm>
            <a:off x="1482724"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white">
          <a:xfrm>
            <a:off x="1730332"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white">
          <a:xfrm>
            <a:off x="1730332"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white">
          <a:xfrm>
            <a:off x="4604809"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white">
          <a:xfrm>
            <a:off x="4852416"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white">
          <a:xfrm>
            <a:off x="4852416"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3" name="Picture 2">
            <a:extLst>
              <a:ext uri="{FF2B5EF4-FFF2-40B4-BE49-F238E27FC236}">
                <a16:creationId xmlns:a16="http://schemas.microsoft.com/office/drawing/2014/main" id="{1DF951F1-C792-876E-34C3-EF1B0A5AB734}"/>
              </a:ext>
              <a:ext uri="{C183D7F6-B498-43B3-948B-1728B52AA6E4}">
                <adec:decorative xmlns:adec="http://schemas.microsoft.com/office/drawing/2017/decorative" val="1"/>
              </a:ext>
            </a:extLst>
          </p:cNvPr>
          <p:cNvSpPr>
            <a:spLocks noGrp="1"/>
          </p:cNvSpPr>
          <p:nvPr>
            <p:ph type="pic" sz="quarter" idx="45" hasCustomPrompt="1"/>
          </p:nvPr>
        </p:nvSpPr>
        <p:spPr bwMode="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white">
          <a:xfrm>
            <a:off x="7726891"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white">
          <a:xfrm>
            <a:off x="7974498"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white">
          <a:xfrm>
            <a:off x="7974498"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404323848"/>
      </p:ext>
    </p:extLst>
  </p:cSld>
  <p:clrMapOvr>
    <a:overrideClrMapping bg1="dk1" tx1="lt1" bg2="dk2" tx2="lt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ata with Text and Picture x3">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a:xfrm>
            <a:off x="7726891" y="1101879"/>
            <a:ext cx="2991909" cy="837572"/>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blackGray">
          <a:xfrm>
            <a:off x="1482724"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1730925" y="2579444"/>
            <a:ext cx="2485982"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blackGray">
          <a:xfrm>
            <a:off x="1730926" y="3337079"/>
            <a:ext cx="2485980"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black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blackGray">
          <a:xfrm>
            <a:off x="4604809"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blackGray">
          <a:xfrm>
            <a:off x="4852901"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blackGray">
          <a:xfrm>
            <a:off x="4852901"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2" name="Picture 2">
            <a:extLst>
              <a:ext uri="{FF2B5EF4-FFF2-40B4-BE49-F238E27FC236}">
                <a16:creationId xmlns:a16="http://schemas.microsoft.com/office/drawing/2014/main" id="{EA9DB66F-4A30-6B07-9238-FA255EED4610}"/>
              </a:ext>
              <a:ext uri="{C183D7F6-B498-43B3-948B-1728B52AA6E4}">
                <adec:decorative xmlns:adec="http://schemas.microsoft.com/office/drawing/2017/decorative" val="1"/>
              </a:ext>
            </a:extLst>
          </p:cNvPr>
          <p:cNvSpPr>
            <a:spLocks noGrp="1"/>
          </p:cNvSpPr>
          <p:nvPr>
            <p:ph type="pic" sz="quarter" idx="45" hasCustomPrompt="1"/>
          </p:nvPr>
        </p:nvSpPr>
        <p:spPr bwMode="black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blackGray">
          <a:xfrm>
            <a:off x="7726891"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blackGray">
          <a:xfrm>
            <a:off x="7974983"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blackGray">
          <a:xfrm>
            <a:off x="7974983"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black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13323019"/>
      </p:ext>
    </p:extLst>
  </p:cSld>
  <p:clrMapOvr>
    <a:overrideClrMapping bg1="lt1" tx1="dk1" bg2="lt2" tx2="dk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Icon with Heading and Text x6">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48640" y="1371600"/>
            <a:ext cx="3749040" cy="2514600"/>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40" name="Icon 1">
            <a:extLst>
              <a:ext uri="{FF2B5EF4-FFF2-40B4-BE49-F238E27FC236}">
                <a16:creationId xmlns:a16="http://schemas.microsoft.com/office/drawing/2014/main" id="{9F484E05-7142-AC41-D2B5-4ECDC2341023}"/>
              </a:ext>
              <a:ext uri="{C183D7F6-B498-43B3-948B-1728B52AA6E4}">
                <adec:decorative xmlns:adec="http://schemas.microsoft.com/office/drawing/2017/decorative" val="1"/>
              </a:ext>
            </a:extLst>
          </p:cNvPr>
          <p:cNvSpPr>
            <a:spLocks noGrp="1"/>
          </p:cNvSpPr>
          <p:nvPr>
            <p:ph type="pic" sz="quarter" idx="46" hasCustomPrompt="1"/>
          </p:nvPr>
        </p:nvSpPr>
        <p:spPr>
          <a:xfrm>
            <a:off x="5230368" y="1271016"/>
            <a:ext cx="630936" cy="630936"/>
          </a:xfrm>
        </p:spPr>
        <p:txBody>
          <a:bodyPr anchor="ctr"/>
          <a:lstStyle>
            <a:lvl1pPr marL="0" indent="0" algn="ctr">
              <a:buNone/>
              <a:defRPr sz="1000"/>
            </a:lvl1pPr>
          </a:lstStyle>
          <a:p>
            <a:r>
              <a:rPr lang="en-US" noProof="0"/>
              <a:t>Icon</a:t>
            </a:r>
          </a:p>
        </p:txBody>
      </p:sp>
      <p:sp>
        <p:nvSpPr>
          <p:cNvPr id="25" name="Subhead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6062472" y="13716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8" name="Text 1">
            <a:extLst>
              <a:ext uri="{FF2B5EF4-FFF2-40B4-BE49-F238E27FC236}">
                <a16:creationId xmlns:a16="http://schemas.microsoft.com/office/drawing/2014/main" id="{5AF5B255-2A0E-BC81-98C7-A6D66793DC45}"/>
              </a:ext>
            </a:extLst>
          </p:cNvPr>
          <p:cNvSpPr>
            <a:spLocks noGrp="1"/>
          </p:cNvSpPr>
          <p:nvPr>
            <p:ph type="body" sz="half" idx="2" hasCustomPrompt="1"/>
          </p:nvPr>
        </p:nvSpPr>
        <p:spPr>
          <a:xfrm>
            <a:off x="6062472"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4" name="Straight Connector 1">
            <a:extLst>
              <a:ext uri="{FF2B5EF4-FFF2-40B4-BE49-F238E27FC236}">
                <a16:creationId xmlns:a16="http://schemas.microsoft.com/office/drawing/2014/main" id="{210C69BC-4739-987B-691F-D67A6C0BA9E6}"/>
              </a:ext>
              <a:ext uri="{C183D7F6-B498-43B3-948B-1728B52AA6E4}">
                <adec:decorative xmlns:adec="http://schemas.microsoft.com/office/drawing/2017/decorative" val="1"/>
              </a:ext>
            </a:extLst>
          </p:cNvPr>
          <p:cNvCxnSpPr>
            <a:cxnSpLocks/>
          </p:cNvCxnSpPr>
          <p:nvPr userDrawn="1"/>
        </p:nvCxnSpPr>
        <p:spPr bwMode="black">
          <a:xfrm>
            <a:off x="5229225"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1" name="Icon 2">
            <a:extLst>
              <a:ext uri="{FF2B5EF4-FFF2-40B4-BE49-F238E27FC236}">
                <a16:creationId xmlns:a16="http://schemas.microsoft.com/office/drawing/2014/main" id="{E1CA0FE1-C409-9620-3D88-FB801A459370}"/>
              </a:ext>
              <a:ext uri="{C183D7F6-B498-43B3-948B-1728B52AA6E4}">
                <adec:decorative xmlns:adec="http://schemas.microsoft.com/office/drawing/2017/decorative" val="1"/>
              </a:ext>
            </a:extLst>
          </p:cNvPr>
          <p:cNvSpPr>
            <a:spLocks noGrp="1"/>
          </p:cNvSpPr>
          <p:nvPr>
            <p:ph type="pic" sz="quarter" idx="47" hasCustomPrompt="1"/>
          </p:nvPr>
        </p:nvSpPr>
        <p:spPr>
          <a:xfrm>
            <a:off x="5230368" y="2944368"/>
            <a:ext cx="630936" cy="630936"/>
          </a:xfrm>
        </p:spPr>
        <p:txBody>
          <a:bodyPr anchor="ctr"/>
          <a:lstStyle>
            <a:lvl1pPr marL="0" indent="0" algn="ctr">
              <a:buNone/>
              <a:defRPr sz="1000"/>
            </a:lvl1pPr>
          </a:lstStyle>
          <a:p>
            <a:r>
              <a:rPr lang="en-US" noProof="0"/>
              <a:t>Icon</a:t>
            </a:r>
          </a:p>
        </p:txBody>
      </p:sp>
      <p:sp>
        <p:nvSpPr>
          <p:cNvPr id="55" name="Subhead 2">
            <a:extLst>
              <a:ext uri="{FF2B5EF4-FFF2-40B4-BE49-F238E27FC236}">
                <a16:creationId xmlns:a16="http://schemas.microsoft.com/office/drawing/2014/main" id="{6D60E8D0-CE42-B7C1-B626-9949287F2CE2}"/>
              </a:ext>
            </a:extLst>
          </p:cNvPr>
          <p:cNvSpPr>
            <a:spLocks noGrp="1"/>
          </p:cNvSpPr>
          <p:nvPr>
            <p:ph type="body" sz="quarter" idx="58" hasCustomPrompt="1"/>
          </p:nvPr>
        </p:nvSpPr>
        <p:spPr bwMode="blackGray">
          <a:xfrm>
            <a:off x="6061392" y="29989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9" name="Text 2">
            <a:extLst>
              <a:ext uri="{FF2B5EF4-FFF2-40B4-BE49-F238E27FC236}">
                <a16:creationId xmlns:a16="http://schemas.microsoft.com/office/drawing/2014/main" id="{3EB4E0EA-6151-15F5-DDA8-9B5CCE3C631F}"/>
              </a:ext>
            </a:extLst>
          </p:cNvPr>
          <p:cNvSpPr>
            <a:spLocks noGrp="1"/>
          </p:cNvSpPr>
          <p:nvPr>
            <p:ph type="body" sz="half" idx="52" hasCustomPrompt="1"/>
          </p:nvPr>
        </p:nvSpPr>
        <p:spPr>
          <a:xfrm>
            <a:off x="6062472"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2">
            <a:extLst>
              <a:ext uri="{FF2B5EF4-FFF2-40B4-BE49-F238E27FC236}">
                <a16:creationId xmlns:a16="http://schemas.microsoft.com/office/drawing/2014/main" id="{FB656B7F-0524-95F1-BEE9-BB421401B133}"/>
              </a:ext>
              <a:ext uri="{C183D7F6-B498-43B3-948B-1728B52AA6E4}">
                <adec:decorative xmlns:adec="http://schemas.microsoft.com/office/drawing/2017/decorative" val="1"/>
              </a:ext>
            </a:extLst>
          </p:cNvPr>
          <p:cNvCxnSpPr>
            <a:cxnSpLocks/>
          </p:cNvCxnSpPr>
          <p:nvPr userDrawn="1"/>
        </p:nvCxnSpPr>
        <p:spPr bwMode="black">
          <a:xfrm>
            <a:off x="5229225"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2" name="Icon 3">
            <a:extLst>
              <a:ext uri="{FF2B5EF4-FFF2-40B4-BE49-F238E27FC236}">
                <a16:creationId xmlns:a16="http://schemas.microsoft.com/office/drawing/2014/main" id="{EE8FF0AB-0EB5-166B-3DA1-C0B1EBC555D2}"/>
              </a:ext>
              <a:ext uri="{C183D7F6-B498-43B3-948B-1728B52AA6E4}">
                <adec:decorative xmlns:adec="http://schemas.microsoft.com/office/drawing/2017/decorative" val="1"/>
              </a:ext>
            </a:extLst>
          </p:cNvPr>
          <p:cNvSpPr>
            <a:spLocks noGrp="1"/>
          </p:cNvSpPr>
          <p:nvPr>
            <p:ph type="pic" sz="quarter" idx="48" hasCustomPrompt="1"/>
          </p:nvPr>
        </p:nvSpPr>
        <p:spPr>
          <a:xfrm>
            <a:off x="5230368" y="4535424"/>
            <a:ext cx="630936" cy="630936"/>
          </a:xfrm>
        </p:spPr>
        <p:txBody>
          <a:bodyPr anchor="ctr"/>
          <a:lstStyle>
            <a:lvl1pPr marL="0" indent="0" algn="ctr">
              <a:buNone/>
              <a:defRPr sz="1000"/>
            </a:lvl1pPr>
          </a:lstStyle>
          <a:p>
            <a:r>
              <a:rPr lang="en-US" noProof="0"/>
              <a:t>Icon</a:t>
            </a:r>
          </a:p>
        </p:txBody>
      </p:sp>
      <p:sp>
        <p:nvSpPr>
          <p:cNvPr id="54" name="Subhead 3">
            <a:extLst>
              <a:ext uri="{FF2B5EF4-FFF2-40B4-BE49-F238E27FC236}">
                <a16:creationId xmlns:a16="http://schemas.microsoft.com/office/drawing/2014/main" id="{A0BF1E16-588E-C627-BF9B-7EA35638C4E4}"/>
              </a:ext>
            </a:extLst>
          </p:cNvPr>
          <p:cNvSpPr>
            <a:spLocks noGrp="1"/>
          </p:cNvSpPr>
          <p:nvPr>
            <p:ph type="body" sz="quarter" idx="57" hasCustomPrompt="1"/>
          </p:nvPr>
        </p:nvSpPr>
        <p:spPr bwMode="blackGray">
          <a:xfrm>
            <a:off x="6062472"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0" name="Text 3">
            <a:extLst>
              <a:ext uri="{FF2B5EF4-FFF2-40B4-BE49-F238E27FC236}">
                <a16:creationId xmlns:a16="http://schemas.microsoft.com/office/drawing/2014/main" id="{50A53214-5C34-8950-BF96-D03911AE4C0B}"/>
              </a:ext>
            </a:extLst>
          </p:cNvPr>
          <p:cNvSpPr>
            <a:spLocks noGrp="1"/>
          </p:cNvSpPr>
          <p:nvPr>
            <p:ph type="body" sz="half" idx="53" hasCustomPrompt="1"/>
          </p:nvPr>
        </p:nvSpPr>
        <p:spPr>
          <a:xfrm>
            <a:off x="6062472" y="499262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F7132438-85FC-1137-7B7B-9B9EA4C580C3}"/>
              </a:ext>
              <a:ext uri="{C183D7F6-B498-43B3-948B-1728B52AA6E4}">
                <adec:decorative xmlns:adec="http://schemas.microsoft.com/office/drawing/2017/decorative" val="1"/>
              </a:ext>
            </a:extLst>
          </p:cNvPr>
          <p:cNvCxnSpPr>
            <a:cxnSpLocks/>
          </p:cNvCxnSpPr>
          <p:nvPr userDrawn="1"/>
        </p:nvCxnSpPr>
        <p:spPr bwMode="black">
          <a:xfrm>
            <a:off x="5229225"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4">
            <a:extLst>
              <a:ext uri="{FF2B5EF4-FFF2-40B4-BE49-F238E27FC236}">
                <a16:creationId xmlns:a16="http://schemas.microsoft.com/office/drawing/2014/main" id="{70002A86-4C26-F38F-2EFD-8241FC29892D}"/>
              </a:ext>
              <a:ext uri="{C183D7F6-B498-43B3-948B-1728B52AA6E4}">
                <adec:decorative xmlns:adec="http://schemas.microsoft.com/office/drawing/2017/decorative" val="1"/>
              </a:ext>
            </a:extLst>
          </p:cNvPr>
          <p:cNvSpPr>
            <a:spLocks noGrp="1"/>
          </p:cNvSpPr>
          <p:nvPr>
            <p:ph type="pic" sz="quarter" idx="49" hasCustomPrompt="1"/>
          </p:nvPr>
        </p:nvSpPr>
        <p:spPr>
          <a:xfrm>
            <a:off x="8842248" y="1271016"/>
            <a:ext cx="630936" cy="630936"/>
          </a:xfrm>
        </p:spPr>
        <p:txBody>
          <a:bodyPr anchor="ctr"/>
          <a:lstStyle>
            <a:lvl1pPr marL="0" indent="0" algn="ctr">
              <a:buNone/>
              <a:defRPr sz="1000"/>
            </a:lvl1pPr>
          </a:lstStyle>
          <a:p>
            <a:r>
              <a:rPr lang="en-US" noProof="0"/>
              <a:t>Icon</a:t>
            </a:r>
          </a:p>
        </p:txBody>
      </p:sp>
      <p:sp>
        <p:nvSpPr>
          <p:cNvPr id="56" name="Subhead 4">
            <a:extLst>
              <a:ext uri="{FF2B5EF4-FFF2-40B4-BE49-F238E27FC236}">
                <a16:creationId xmlns:a16="http://schemas.microsoft.com/office/drawing/2014/main" id="{0007BDAC-C173-D9EF-84E9-001A5DA358E3}"/>
              </a:ext>
            </a:extLst>
          </p:cNvPr>
          <p:cNvSpPr>
            <a:spLocks noGrp="1"/>
          </p:cNvSpPr>
          <p:nvPr>
            <p:ph type="body" sz="quarter" idx="59" hasCustomPrompt="1"/>
          </p:nvPr>
        </p:nvSpPr>
        <p:spPr bwMode="blackGray">
          <a:xfrm>
            <a:off x="9668256" y="1365773"/>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1" name="Text 4">
            <a:extLst>
              <a:ext uri="{FF2B5EF4-FFF2-40B4-BE49-F238E27FC236}">
                <a16:creationId xmlns:a16="http://schemas.microsoft.com/office/drawing/2014/main" id="{2C25A28F-2A9D-647B-104A-1CCC650A6B30}"/>
              </a:ext>
            </a:extLst>
          </p:cNvPr>
          <p:cNvSpPr>
            <a:spLocks noGrp="1"/>
          </p:cNvSpPr>
          <p:nvPr>
            <p:ph type="body" sz="half" idx="54" hasCustomPrompt="1"/>
          </p:nvPr>
        </p:nvSpPr>
        <p:spPr>
          <a:xfrm>
            <a:off x="9668256"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23" name="Straight Connector 4">
            <a:extLst>
              <a:ext uri="{FF2B5EF4-FFF2-40B4-BE49-F238E27FC236}">
                <a16:creationId xmlns:a16="http://schemas.microsoft.com/office/drawing/2014/main" id="{C721AAE0-F92F-D6A3-A2CE-4CEA270A12F1}"/>
              </a:ext>
              <a:ext uri="{C183D7F6-B498-43B3-948B-1728B52AA6E4}">
                <adec:decorative xmlns:adec="http://schemas.microsoft.com/office/drawing/2017/decorative" val="1"/>
              </a:ext>
            </a:extLst>
          </p:cNvPr>
          <p:cNvCxnSpPr>
            <a:cxnSpLocks/>
          </p:cNvCxnSpPr>
          <p:nvPr userDrawn="1"/>
        </p:nvCxnSpPr>
        <p:spPr bwMode="black">
          <a:xfrm>
            <a:off x="8844597"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Icon 5">
            <a:extLst>
              <a:ext uri="{FF2B5EF4-FFF2-40B4-BE49-F238E27FC236}">
                <a16:creationId xmlns:a16="http://schemas.microsoft.com/office/drawing/2014/main" id="{BE125D01-F642-6019-C815-EA6A59F677A2}"/>
              </a:ext>
              <a:ext uri="{C183D7F6-B498-43B3-948B-1728B52AA6E4}">
                <adec:decorative xmlns:adec="http://schemas.microsoft.com/office/drawing/2017/decorative" val="1"/>
              </a:ext>
            </a:extLst>
          </p:cNvPr>
          <p:cNvSpPr>
            <a:spLocks noGrp="1"/>
          </p:cNvSpPr>
          <p:nvPr>
            <p:ph type="pic" sz="quarter" idx="50" hasCustomPrompt="1"/>
          </p:nvPr>
        </p:nvSpPr>
        <p:spPr>
          <a:xfrm>
            <a:off x="8842248" y="2944368"/>
            <a:ext cx="630936" cy="630936"/>
          </a:xfrm>
        </p:spPr>
        <p:txBody>
          <a:bodyPr anchor="ctr"/>
          <a:lstStyle>
            <a:lvl1pPr marL="0" indent="0" algn="ctr">
              <a:buNone/>
              <a:defRPr sz="1000"/>
            </a:lvl1pPr>
          </a:lstStyle>
          <a:p>
            <a:r>
              <a:rPr lang="en-US" noProof="0"/>
              <a:t>Icon</a:t>
            </a:r>
          </a:p>
        </p:txBody>
      </p:sp>
      <p:sp>
        <p:nvSpPr>
          <p:cNvPr id="57" name="Subhead 5">
            <a:extLst>
              <a:ext uri="{FF2B5EF4-FFF2-40B4-BE49-F238E27FC236}">
                <a16:creationId xmlns:a16="http://schemas.microsoft.com/office/drawing/2014/main" id="{7425A5E9-4B64-BE58-0A5B-D2523FBD2396}"/>
              </a:ext>
            </a:extLst>
          </p:cNvPr>
          <p:cNvSpPr>
            <a:spLocks noGrp="1"/>
          </p:cNvSpPr>
          <p:nvPr>
            <p:ph type="body" sz="quarter" idx="60" hasCustomPrompt="1"/>
          </p:nvPr>
        </p:nvSpPr>
        <p:spPr bwMode="blackGray">
          <a:xfrm>
            <a:off x="9668256" y="2997107"/>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2" name="Text 5">
            <a:extLst>
              <a:ext uri="{FF2B5EF4-FFF2-40B4-BE49-F238E27FC236}">
                <a16:creationId xmlns:a16="http://schemas.microsoft.com/office/drawing/2014/main" id="{2A9572EB-DAFA-71E0-F06C-3C5018097CEC}"/>
              </a:ext>
            </a:extLst>
          </p:cNvPr>
          <p:cNvSpPr>
            <a:spLocks noGrp="1"/>
          </p:cNvSpPr>
          <p:nvPr>
            <p:ph type="body" sz="half" idx="55" hasCustomPrompt="1"/>
          </p:nvPr>
        </p:nvSpPr>
        <p:spPr>
          <a:xfrm>
            <a:off x="9668256"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0" name="Straight Connector 5">
            <a:extLst>
              <a:ext uri="{FF2B5EF4-FFF2-40B4-BE49-F238E27FC236}">
                <a16:creationId xmlns:a16="http://schemas.microsoft.com/office/drawing/2014/main" id="{38025CEC-6A64-44F9-BC3B-1AC558272A47}"/>
              </a:ext>
              <a:ext uri="{C183D7F6-B498-43B3-948B-1728B52AA6E4}">
                <adec:decorative xmlns:adec="http://schemas.microsoft.com/office/drawing/2017/decorative" val="1"/>
              </a:ext>
            </a:extLst>
          </p:cNvPr>
          <p:cNvCxnSpPr>
            <a:cxnSpLocks/>
          </p:cNvCxnSpPr>
          <p:nvPr userDrawn="1"/>
        </p:nvCxnSpPr>
        <p:spPr bwMode="black">
          <a:xfrm>
            <a:off x="8844597"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Icon 6">
            <a:extLst>
              <a:ext uri="{FF2B5EF4-FFF2-40B4-BE49-F238E27FC236}">
                <a16:creationId xmlns:a16="http://schemas.microsoft.com/office/drawing/2014/main" id="{1B6A14F2-55DB-52D8-8B7E-E1BF230F4080}"/>
              </a:ext>
              <a:ext uri="{C183D7F6-B498-43B3-948B-1728B52AA6E4}">
                <adec:decorative xmlns:adec="http://schemas.microsoft.com/office/drawing/2017/decorative" val="1"/>
              </a:ext>
            </a:extLst>
          </p:cNvPr>
          <p:cNvSpPr>
            <a:spLocks noGrp="1"/>
          </p:cNvSpPr>
          <p:nvPr>
            <p:ph type="pic" sz="quarter" idx="51" hasCustomPrompt="1"/>
          </p:nvPr>
        </p:nvSpPr>
        <p:spPr>
          <a:xfrm>
            <a:off x="8842248" y="4535424"/>
            <a:ext cx="630936" cy="630936"/>
          </a:xfrm>
        </p:spPr>
        <p:txBody>
          <a:bodyPr anchor="ctr"/>
          <a:lstStyle>
            <a:lvl1pPr marL="0" indent="0" algn="ctr">
              <a:buNone/>
              <a:defRPr sz="1000"/>
            </a:lvl1pPr>
          </a:lstStyle>
          <a:p>
            <a:r>
              <a:rPr lang="en-US" noProof="0"/>
              <a:t>Icon</a:t>
            </a:r>
          </a:p>
        </p:txBody>
      </p:sp>
      <p:sp>
        <p:nvSpPr>
          <p:cNvPr id="58" name="Subhead 6">
            <a:extLst>
              <a:ext uri="{FF2B5EF4-FFF2-40B4-BE49-F238E27FC236}">
                <a16:creationId xmlns:a16="http://schemas.microsoft.com/office/drawing/2014/main" id="{5D0A8C92-4195-7BC5-B4EA-B07FAB0422EE}"/>
              </a:ext>
            </a:extLst>
          </p:cNvPr>
          <p:cNvSpPr>
            <a:spLocks noGrp="1"/>
          </p:cNvSpPr>
          <p:nvPr>
            <p:ph type="body" sz="quarter" idx="61" hasCustomPrompt="1"/>
          </p:nvPr>
        </p:nvSpPr>
        <p:spPr bwMode="blackGray">
          <a:xfrm>
            <a:off x="9668256"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3" name="Text 6">
            <a:extLst>
              <a:ext uri="{FF2B5EF4-FFF2-40B4-BE49-F238E27FC236}">
                <a16:creationId xmlns:a16="http://schemas.microsoft.com/office/drawing/2014/main" id="{D36743E4-26DA-1476-4080-1F07C67FD59E}"/>
              </a:ext>
            </a:extLst>
          </p:cNvPr>
          <p:cNvSpPr>
            <a:spLocks noGrp="1"/>
          </p:cNvSpPr>
          <p:nvPr>
            <p:ph type="body" sz="half" idx="56" hasCustomPrompt="1"/>
          </p:nvPr>
        </p:nvSpPr>
        <p:spPr>
          <a:xfrm>
            <a:off x="9668256" y="4991492"/>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4" name="Straight Connector 6">
            <a:extLst>
              <a:ext uri="{FF2B5EF4-FFF2-40B4-BE49-F238E27FC236}">
                <a16:creationId xmlns:a16="http://schemas.microsoft.com/office/drawing/2014/main" id="{3646890E-84A5-03EE-A7F0-73B4EDFEB732}"/>
              </a:ext>
              <a:ext uri="{C183D7F6-B498-43B3-948B-1728B52AA6E4}">
                <adec:decorative xmlns:adec="http://schemas.microsoft.com/office/drawing/2017/decorative" val="1"/>
              </a:ext>
            </a:extLst>
          </p:cNvPr>
          <p:cNvCxnSpPr>
            <a:cxnSpLocks/>
          </p:cNvCxnSpPr>
          <p:nvPr userDrawn="1"/>
        </p:nvCxnSpPr>
        <p:spPr bwMode="black">
          <a:xfrm>
            <a:off x="8844597"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lvl1pPr>
              <a:defRPr>
                <a:solidFill>
                  <a:srgbClr val="512EAB"/>
                </a:solidFill>
              </a:defRPr>
            </a:lvl1pPr>
          </a:lstStyle>
          <a:p>
            <a:r>
              <a:rPr lang="en-US"/>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lvl1pPr>
              <a:defRPr>
                <a:solidFill>
                  <a:srgbClr val="512EAB"/>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82632665"/>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Icon with Text and Data x2 A">
    <p:bg bwMode="ltGray">
      <p:bgRef idx="1001">
        <a:schemeClr val="bg1"/>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550164" y="1058862"/>
            <a:ext cx="5615686" cy="1697037"/>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Rounded Rectangle 1">
            <a:extLst>
              <a:ext uri="{FF2B5EF4-FFF2-40B4-BE49-F238E27FC236}">
                <a16:creationId xmlns:a16="http://schemas.microsoft.com/office/drawing/2014/main" id="{D8086842-FA1E-79F4-2549-081CBADC25D1}"/>
              </a:ext>
              <a:ext uri="{C183D7F6-B498-43B3-948B-1728B52AA6E4}">
                <adec:decorative xmlns:adec="http://schemas.microsoft.com/office/drawing/2017/decorative" val="1"/>
              </a:ext>
            </a:extLst>
          </p:cNvPr>
          <p:cNvSpPr/>
          <p:nvPr userDrawn="1"/>
        </p:nvSpPr>
        <p:spPr bwMode="ltGray">
          <a:xfrm>
            <a:off x="548640" y="3429000"/>
            <a:ext cx="2667635" cy="2333626"/>
          </a:xfrm>
          <a:prstGeom prst="roundRect">
            <a:avLst>
              <a:gd name="adj" fmla="val 8037"/>
            </a:avLst>
          </a:prstGeom>
          <a:solidFill>
            <a:srgbClr val="C1BFFF"/>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5" name="Icon 1">
            <a:extLst>
              <a:ext uri="{FF2B5EF4-FFF2-40B4-BE49-F238E27FC236}">
                <a16:creationId xmlns:a16="http://schemas.microsoft.com/office/drawing/2014/main" id="{99453C8C-2CC1-6F32-0EEF-0BD69EB95ADF}"/>
              </a:ext>
              <a:ext uri="{C183D7F6-B498-43B3-948B-1728B52AA6E4}">
                <adec:decorative xmlns:adec="http://schemas.microsoft.com/office/drawing/2017/decorative" val="1"/>
              </a:ext>
            </a:extLst>
          </p:cNvPr>
          <p:cNvSpPr>
            <a:spLocks noGrp="1"/>
          </p:cNvSpPr>
          <p:nvPr>
            <p:ph type="pic" sz="quarter" idx="46" hasCustomPrompt="1"/>
          </p:nvPr>
        </p:nvSpPr>
        <p:spPr>
          <a:xfrm>
            <a:off x="861513" y="3660204"/>
            <a:ext cx="360644" cy="358830"/>
          </a:xfrm>
        </p:spPr>
        <p:txBody>
          <a:bodyPr anchor="ctr"/>
          <a:lstStyle>
            <a:lvl1pPr marL="0" indent="0" algn="ctr">
              <a:buNone/>
              <a:defRPr sz="1000"/>
            </a:lvl1pPr>
          </a:lstStyle>
          <a:p>
            <a:r>
              <a:rPr lang="en-US" noProof="0"/>
              <a:t>Icon</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861513" y="4151086"/>
            <a:ext cx="2099401"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DEE76BFF-71B0-FA5F-A6DB-23B541DEA007}"/>
              </a:ext>
              <a:ext uri="{C183D7F6-B498-43B3-948B-1728B52AA6E4}">
                <adec:decorative xmlns:adec="http://schemas.microsoft.com/office/drawing/2017/decorative" val="1"/>
              </a:ext>
            </a:extLst>
          </p:cNvPr>
          <p:cNvCxnSpPr>
            <a:cxnSpLocks/>
          </p:cNvCxnSpPr>
          <p:nvPr userDrawn="1"/>
        </p:nvCxnSpPr>
        <p:spPr bwMode="black">
          <a:xfrm>
            <a:off x="861513"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6" name="Emphasis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861513" y="5020763"/>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0" name="Rounded Rectangle 2">
            <a:extLst>
              <a:ext uri="{FF2B5EF4-FFF2-40B4-BE49-F238E27FC236}">
                <a16:creationId xmlns:a16="http://schemas.microsoft.com/office/drawing/2014/main" id="{4B3871BA-7671-DB3E-43F7-9884E19BA8B2}"/>
              </a:ext>
              <a:ext uri="{C183D7F6-B498-43B3-948B-1728B52AA6E4}">
                <adec:decorative xmlns:adec="http://schemas.microsoft.com/office/drawing/2017/decorative" val="1"/>
              </a:ext>
            </a:extLst>
          </p:cNvPr>
          <p:cNvSpPr/>
          <p:nvPr userDrawn="1"/>
        </p:nvSpPr>
        <p:spPr bwMode="ltGray">
          <a:xfrm>
            <a:off x="3356928" y="3429000"/>
            <a:ext cx="2667635" cy="2333626"/>
          </a:xfrm>
          <a:prstGeom prst="roundRect">
            <a:avLst>
              <a:gd name="adj" fmla="val 8037"/>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2" name="Icon 2">
            <a:extLst>
              <a:ext uri="{FF2B5EF4-FFF2-40B4-BE49-F238E27FC236}">
                <a16:creationId xmlns:a16="http://schemas.microsoft.com/office/drawing/2014/main" id="{7D5D11B1-D31B-90D8-F009-1DF3353083BB}"/>
              </a:ext>
              <a:ext uri="{C183D7F6-B498-43B3-948B-1728B52AA6E4}">
                <adec:decorative xmlns:adec="http://schemas.microsoft.com/office/drawing/2017/decorative" val="1"/>
              </a:ext>
            </a:extLst>
          </p:cNvPr>
          <p:cNvSpPr>
            <a:spLocks noGrp="1"/>
          </p:cNvSpPr>
          <p:nvPr>
            <p:ph type="pic" sz="quarter" idx="47" hasCustomPrompt="1"/>
          </p:nvPr>
        </p:nvSpPr>
        <p:spPr>
          <a:xfrm>
            <a:off x="3669801" y="3660204"/>
            <a:ext cx="360644" cy="358830"/>
          </a:xfrm>
        </p:spPr>
        <p:txBody>
          <a:bodyPr anchor="ctr"/>
          <a:lstStyle>
            <a:lvl1pPr marL="0" indent="0" algn="ctr">
              <a:buNone/>
              <a:defRPr sz="1000"/>
            </a:lvl1pPr>
          </a:lstStyle>
          <a:p>
            <a:r>
              <a:rPr lang="en-US" noProof="0"/>
              <a:t>Icon</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669801" y="4151086"/>
            <a:ext cx="2073229"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5" name="Straight Connector 2">
            <a:extLst>
              <a:ext uri="{FF2B5EF4-FFF2-40B4-BE49-F238E27FC236}">
                <a16:creationId xmlns:a16="http://schemas.microsoft.com/office/drawing/2014/main" id="{B92D2906-311B-A86E-3017-E83A4001259C}"/>
              </a:ext>
              <a:ext uri="{C183D7F6-B498-43B3-948B-1728B52AA6E4}">
                <adec:decorative xmlns:adec="http://schemas.microsoft.com/office/drawing/2017/decorative" val="1"/>
              </a:ext>
            </a:extLst>
          </p:cNvPr>
          <p:cNvCxnSpPr>
            <a:cxnSpLocks/>
          </p:cNvCxnSpPr>
          <p:nvPr userDrawn="1"/>
        </p:nvCxnSpPr>
        <p:spPr bwMode="black">
          <a:xfrm>
            <a:off x="3669801"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Emphasis 2">
            <a:extLst>
              <a:ext uri="{FF2B5EF4-FFF2-40B4-BE49-F238E27FC236}">
                <a16:creationId xmlns:a16="http://schemas.microsoft.com/office/drawing/2014/main" id="{F39E798C-B808-9EAC-D2A0-1E02EB6AB1BF}"/>
              </a:ext>
              <a:ext uri="{C183D7F6-B498-43B3-948B-1728B52AA6E4}">
                <adec:decorative xmlns:adec="http://schemas.microsoft.com/office/drawing/2017/decorative" val="0"/>
              </a:ext>
            </a:extLst>
          </p:cNvPr>
          <p:cNvSpPr>
            <a:spLocks noGrp="1"/>
          </p:cNvSpPr>
          <p:nvPr>
            <p:ph type="body" sz="half" idx="30" hasCustomPrompt="1"/>
          </p:nvPr>
        </p:nvSpPr>
        <p:spPr>
          <a:xfrm>
            <a:off x="3669801" y="5020763"/>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8034638" y="0"/>
            <a:ext cx="4157362" cy="6857999"/>
          </a:xfrm>
          <a:solidFill>
            <a:srgbClr val="EDECF6"/>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 then ‘Send to Back’</a:t>
            </a:r>
          </a:p>
        </p:txBody>
      </p:sp>
      <p:sp>
        <p:nvSpPr>
          <p:cNvPr id="6" name="Footer">
            <a:extLst>
              <a:ext uri="{FF2B5EF4-FFF2-40B4-BE49-F238E27FC236}">
                <a16:creationId xmlns:a16="http://schemas.microsoft.com/office/drawing/2014/main" id="{51BEA71A-BE37-D5AA-64ED-EDB31A39AE40}"/>
              </a:ext>
            </a:extLst>
          </p:cNvPr>
          <p:cNvSpPr>
            <a:spLocks noGrp="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3667739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Icon with Text and Data x2 B">
    <p:bg bwMode="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1482725" y="1731964"/>
            <a:ext cx="4260306" cy="134506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Icon 1">
            <a:extLst>
              <a:ext uri="{FF2B5EF4-FFF2-40B4-BE49-F238E27FC236}">
                <a16:creationId xmlns:a16="http://schemas.microsoft.com/office/drawing/2014/main" id="{994A4869-87A3-7BFE-8AAF-9B6832E7CB65}"/>
              </a:ext>
              <a:ext uri="{C183D7F6-B498-43B3-948B-1728B52AA6E4}">
                <adec:decorative xmlns:adec="http://schemas.microsoft.com/office/drawing/2017/decorative" val="1"/>
              </a:ext>
            </a:extLst>
          </p:cNvPr>
          <p:cNvSpPr>
            <a:spLocks noGrp="1"/>
          </p:cNvSpPr>
          <p:nvPr>
            <p:ph type="pic" sz="quarter" idx="46" hasCustomPrompt="1"/>
          </p:nvPr>
        </p:nvSpPr>
        <p:spPr>
          <a:xfrm>
            <a:off x="1488077" y="3684395"/>
            <a:ext cx="530352" cy="527684"/>
          </a:xfrm>
        </p:spPr>
        <p:txBody>
          <a:bodyPr anchor="ctr"/>
          <a:lstStyle>
            <a:lvl1pPr marL="0" indent="0" algn="ctr">
              <a:buNone/>
              <a:defRPr sz="1000"/>
            </a:lvl1pPr>
          </a:lstStyle>
          <a:p>
            <a:r>
              <a:rPr lang="en-US" noProof="0"/>
              <a:t>Icon</a:t>
            </a:r>
          </a:p>
        </p:txBody>
      </p:sp>
      <p:sp>
        <p:nvSpPr>
          <p:cNvPr id="16" name="Subhead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1488077" y="4349617"/>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1488077" y="4993756"/>
            <a:ext cx="2099401"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0" name="Icon 2">
            <a:extLst>
              <a:ext uri="{FF2B5EF4-FFF2-40B4-BE49-F238E27FC236}">
                <a16:creationId xmlns:a16="http://schemas.microsoft.com/office/drawing/2014/main" id="{BED0C63F-D92F-A8AC-3577-7ECD10DF50F8}"/>
              </a:ext>
              <a:ext uri="{C183D7F6-B498-43B3-948B-1728B52AA6E4}">
                <adec:decorative xmlns:adec="http://schemas.microsoft.com/office/drawing/2017/decorative" val="1"/>
              </a:ext>
            </a:extLst>
          </p:cNvPr>
          <p:cNvSpPr>
            <a:spLocks noGrp="1"/>
          </p:cNvSpPr>
          <p:nvPr>
            <p:ph type="pic" sz="quarter" idx="47" hasCustomPrompt="1"/>
          </p:nvPr>
        </p:nvSpPr>
        <p:spPr>
          <a:xfrm>
            <a:off x="3771401" y="3684395"/>
            <a:ext cx="530352" cy="527684"/>
          </a:xfrm>
        </p:spPr>
        <p:txBody>
          <a:bodyPr anchor="ctr"/>
          <a:lstStyle>
            <a:lvl1pPr marL="0" indent="0" algn="ctr">
              <a:buNone/>
              <a:defRPr sz="1000"/>
            </a:lvl1pPr>
          </a:lstStyle>
          <a:p>
            <a:r>
              <a:rPr lang="en-US" noProof="0"/>
              <a:t>Icon</a:t>
            </a:r>
          </a:p>
        </p:txBody>
      </p:sp>
      <p:sp>
        <p:nvSpPr>
          <p:cNvPr id="17" name="Subhead 2">
            <a:extLst>
              <a:ext uri="{FF2B5EF4-FFF2-40B4-BE49-F238E27FC236}">
                <a16:creationId xmlns:a16="http://schemas.microsoft.com/office/drawing/2014/main" id="{F39E798C-B808-9EAC-D2A0-1E02EB6AB1BF}"/>
              </a:ext>
            </a:extLst>
          </p:cNvPr>
          <p:cNvSpPr>
            <a:spLocks noGrp="1"/>
          </p:cNvSpPr>
          <p:nvPr>
            <p:ph type="body" sz="half" idx="30" hasCustomPrompt="1"/>
          </p:nvPr>
        </p:nvSpPr>
        <p:spPr>
          <a:xfrm>
            <a:off x="3771401" y="4349617"/>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771401" y="4993756"/>
            <a:ext cx="2073229"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5" name="Straight Connector">
            <a:extLst>
              <a:ext uri="{FF2B5EF4-FFF2-40B4-BE49-F238E27FC236}">
                <a16:creationId xmlns:a16="http://schemas.microsoft.com/office/drawing/2014/main" id="{BD220C2B-AB8E-9F7A-0E6F-38DC50148B2D}"/>
              </a:ext>
              <a:ext uri="{C183D7F6-B498-43B3-948B-1728B52AA6E4}">
                <adec:decorative xmlns:adec="http://schemas.microsoft.com/office/drawing/2017/decorative" val="1"/>
              </a:ext>
            </a:extLst>
          </p:cNvPr>
          <p:cNvCxnSpPr>
            <a:cxnSpLocks/>
          </p:cNvCxnSpPr>
          <p:nvPr userDrawn="1"/>
        </p:nvCxnSpPr>
        <p:spPr bwMode="black">
          <a:xfrm>
            <a:off x="1485265" y="5769910"/>
            <a:ext cx="4151742"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6165850" y="1096963"/>
            <a:ext cx="4540250" cy="4665662"/>
          </a:xfrm>
          <a:prstGeom prst="roundRect">
            <a:avLst>
              <a:gd name="adj" fmla="val 4080"/>
            </a:avLst>
          </a:prstGeom>
          <a:solidFill>
            <a:srgbClr val="C1BFFF"/>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a:t>
            </a:r>
          </a:p>
        </p:txBody>
      </p:sp>
      <p:sp>
        <p:nvSpPr>
          <p:cNvPr id="6" name="Footer">
            <a:extLst>
              <a:ext uri="{FF2B5EF4-FFF2-40B4-BE49-F238E27FC236}">
                <a16:creationId xmlns:a16="http://schemas.microsoft.com/office/drawing/2014/main" id="{51BEA71A-BE37-D5AA-64ED-EDB31A39AE4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389867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am Profile x4 Dark">
    <p:bg bwMode="gray">
      <p:bgRef idx="1001">
        <a:schemeClr val="bg2"/>
      </p:bgRef>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21EE0CFA-B51D-C635-D6A4-AB3B22C38E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inv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bwMode="white">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bwMode="white">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bwMode="white">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inv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bwMode="white">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bwMode="white">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bwMode="white">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inv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bwMode="white">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bwMode="white">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bwMode="white">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inv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bwMode="white">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bwMode="white">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bwMode="white">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320753871"/>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am Profile x4">
    <p:bg bwMode="ltGray">
      <p:bgPr>
        <a:solidFill>
          <a:srgbClr val="EDECF6"/>
        </a:solidFill>
        <a:effectLst/>
      </p:bgPr>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D186FDAB-7949-432D-448A-914280C408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pPr lvl="0"/>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6014631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am Profile x8">
    <p:bg bwMode="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7"/>
            <a:ext cx="1866011" cy="1833227"/>
          </a:xfrm>
        </p:spPr>
        <p:txBody>
          <a:bodyPr/>
          <a:lstStyle/>
          <a:p>
            <a:r>
              <a:rPr lang="en-US" noProof="0"/>
              <a:t>Place headline here</a:t>
            </a:r>
          </a:p>
        </p:txBody>
      </p:sp>
      <p:sp>
        <p:nvSpPr>
          <p:cNvPr id="38" name="Picture 1">
            <a:extLst>
              <a:ext uri="{FF2B5EF4-FFF2-40B4-BE49-F238E27FC236}">
                <a16:creationId xmlns:a16="http://schemas.microsoft.com/office/drawing/2014/main" id="{FCF693CB-E459-9B7A-F91D-503E1C9FD99E}"/>
              </a:ext>
              <a:ext uri="{C183D7F6-B498-43B3-948B-1728B52AA6E4}">
                <adec:decorative xmlns:adec="http://schemas.microsoft.com/office/drawing/2017/decorative" val="1"/>
              </a:ext>
            </a:extLst>
          </p:cNvPr>
          <p:cNvSpPr>
            <a:spLocks noGrp="1"/>
          </p:cNvSpPr>
          <p:nvPr>
            <p:ph type="pic" sz="quarter" idx="28" hasCustomPrompt="1"/>
          </p:nvPr>
        </p:nvSpPr>
        <p:spPr bwMode="gray">
          <a:xfrm>
            <a:off x="2798064" y="1099650"/>
            <a:ext cx="1125036" cy="1220400"/>
          </a:xfrm>
          <a:prstGeom prst="roundRect">
            <a:avLst>
              <a:gd name="adj" fmla="val 17090"/>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8" name="Subhead 1">
            <a:extLst>
              <a:ext uri="{FF2B5EF4-FFF2-40B4-BE49-F238E27FC236}">
                <a16:creationId xmlns:a16="http://schemas.microsoft.com/office/drawing/2014/main" id="{8782D13E-BBE8-7D50-5CAB-42A4CC72ED7A}"/>
              </a:ext>
            </a:extLst>
          </p:cNvPr>
          <p:cNvSpPr>
            <a:spLocks noGrp="1"/>
          </p:cNvSpPr>
          <p:nvPr>
            <p:ph type="body" idx="1" hasCustomPrompt="1"/>
          </p:nvPr>
        </p:nvSpPr>
        <p:spPr>
          <a:xfrm>
            <a:off x="27980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49" name="Text 1">
            <a:extLst>
              <a:ext uri="{FF2B5EF4-FFF2-40B4-BE49-F238E27FC236}">
                <a16:creationId xmlns:a16="http://schemas.microsoft.com/office/drawing/2014/main" id="{1DB3E539-A488-DFA0-3234-6B510937093E}"/>
              </a:ext>
            </a:extLst>
          </p:cNvPr>
          <p:cNvSpPr>
            <a:spLocks noGrp="1"/>
          </p:cNvSpPr>
          <p:nvPr>
            <p:ph type="body" sz="quarter" idx="38" hasCustomPrompt="1"/>
          </p:nvPr>
        </p:nvSpPr>
        <p:spPr>
          <a:xfrm>
            <a:off x="27980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39" name="Picture 2">
            <a:extLst>
              <a:ext uri="{FF2B5EF4-FFF2-40B4-BE49-F238E27FC236}">
                <a16:creationId xmlns:a16="http://schemas.microsoft.com/office/drawing/2014/main" id="{796EF7E4-4E29-6544-7C51-8C7C7C47D2DC}"/>
              </a:ext>
              <a:ext uri="{C183D7F6-B498-43B3-948B-1728B52AA6E4}">
                <adec:decorative xmlns:adec="http://schemas.microsoft.com/office/drawing/2017/decorative" val="1"/>
              </a:ext>
            </a:extLst>
          </p:cNvPr>
          <p:cNvSpPr>
            <a:spLocks noGrp="1"/>
          </p:cNvSpPr>
          <p:nvPr>
            <p:ph type="pic" sz="quarter" idx="29" hasCustomPrompt="1"/>
          </p:nvPr>
        </p:nvSpPr>
        <p:spPr bwMode="gray">
          <a:xfrm>
            <a:off x="50471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0" name="Subhead 2">
            <a:extLst>
              <a:ext uri="{FF2B5EF4-FFF2-40B4-BE49-F238E27FC236}">
                <a16:creationId xmlns:a16="http://schemas.microsoft.com/office/drawing/2014/main" id="{2374176A-4506-A083-9E73-6413559969C8}"/>
              </a:ext>
            </a:extLst>
          </p:cNvPr>
          <p:cNvSpPr>
            <a:spLocks noGrp="1"/>
          </p:cNvSpPr>
          <p:nvPr>
            <p:ph type="body" idx="39" hasCustomPrompt="1"/>
          </p:nvPr>
        </p:nvSpPr>
        <p:spPr>
          <a:xfrm>
            <a:off x="50471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1" name="Text 2">
            <a:extLst>
              <a:ext uri="{FF2B5EF4-FFF2-40B4-BE49-F238E27FC236}">
                <a16:creationId xmlns:a16="http://schemas.microsoft.com/office/drawing/2014/main" id="{44101478-50BE-FE23-7259-B937FEF837DE}"/>
              </a:ext>
            </a:extLst>
          </p:cNvPr>
          <p:cNvSpPr>
            <a:spLocks noGrp="1"/>
          </p:cNvSpPr>
          <p:nvPr>
            <p:ph type="body" sz="quarter" idx="40" hasCustomPrompt="1"/>
          </p:nvPr>
        </p:nvSpPr>
        <p:spPr>
          <a:xfrm>
            <a:off x="50471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0" name="Picture 3">
            <a:extLst>
              <a:ext uri="{FF2B5EF4-FFF2-40B4-BE49-F238E27FC236}">
                <a16:creationId xmlns:a16="http://schemas.microsoft.com/office/drawing/2014/main" id="{EEBE60E6-201D-1814-0335-D04BBCE8DB0F}"/>
              </a:ext>
              <a:ext uri="{C183D7F6-B498-43B3-948B-1728B52AA6E4}">
                <adec:decorative xmlns:adec="http://schemas.microsoft.com/office/drawing/2017/decorative" val="1"/>
              </a:ext>
            </a:extLst>
          </p:cNvPr>
          <p:cNvSpPr>
            <a:spLocks noGrp="1"/>
          </p:cNvSpPr>
          <p:nvPr>
            <p:ph type="pic" sz="quarter" idx="30" hasCustomPrompt="1"/>
          </p:nvPr>
        </p:nvSpPr>
        <p:spPr bwMode="gray">
          <a:xfrm>
            <a:off x="72962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2" name="Subhead 3">
            <a:extLst>
              <a:ext uri="{FF2B5EF4-FFF2-40B4-BE49-F238E27FC236}">
                <a16:creationId xmlns:a16="http://schemas.microsoft.com/office/drawing/2014/main" id="{E33E2AA9-7545-EB38-FDBF-C788B588FF1C}"/>
              </a:ext>
            </a:extLst>
          </p:cNvPr>
          <p:cNvSpPr>
            <a:spLocks noGrp="1"/>
          </p:cNvSpPr>
          <p:nvPr>
            <p:ph type="body" idx="41" hasCustomPrompt="1"/>
          </p:nvPr>
        </p:nvSpPr>
        <p:spPr>
          <a:xfrm>
            <a:off x="72962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3" name="Text 3">
            <a:extLst>
              <a:ext uri="{FF2B5EF4-FFF2-40B4-BE49-F238E27FC236}">
                <a16:creationId xmlns:a16="http://schemas.microsoft.com/office/drawing/2014/main" id="{0B365463-B278-57EE-FF03-197D34036D2C}"/>
              </a:ext>
            </a:extLst>
          </p:cNvPr>
          <p:cNvSpPr>
            <a:spLocks noGrp="1"/>
          </p:cNvSpPr>
          <p:nvPr>
            <p:ph type="body" sz="quarter" idx="42" hasCustomPrompt="1"/>
          </p:nvPr>
        </p:nvSpPr>
        <p:spPr>
          <a:xfrm>
            <a:off x="72962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1" name="Picture 4">
            <a:extLst>
              <a:ext uri="{FF2B5EF4-FFF2-40B4-BE49-F238E27FC236}">
                <a16:creationId xmlns:a16="http://schemas.microsoft.com/office/drawing/2014/main" id="{7FDBC0CE-62C2-F3A5-CDE0-2E459C85FFEB}"/>
              </a:ext>
              <a:ext uri="{C183D7F6-B498-43B3-948B-1728B52AA6E4}">
                <adec:decorative xmlns:adec="http://schemas.microsoft.com/office/drawing/2017/decorative" val="1"/>
              </a:ext>
            </a:extLst>
          </p:cNvPr>
          <p:cNvSpPr>
            <a:spLocks noGrp="1"/>
          </p:cNvSpPr>
          <p:nvPr>
            <p:ph type="pic" sz="quarter" idx="31" hasCustomPrompt="1"/>
          </p:nvPr>
        </p:nvSpPr>
        <p:spPr bwMode="gray">
          <a:xfrm>
            <a:off x="95453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4" name="Subhead 4">
            <a:extLst>
              <a:ext uri="{FF2B5EF4-FFF2-40B4-BE49-F238E27FC236}">
                <a16:creationId xmlns:a16="http://schemas.microsoft.com/office/drawing/2014/main" id="{28840558-A4A2-38C6-A290-FA8533AAA7B1}"/>
              </a:ext>
            </a:extLst>
          </p:cNvPr>
          <p:cNvSpPr>
            <a:spLocks noGrp="1"/>
          </p:cNvSpPr>
          <p:nvPr>
            <p:ph type="body" idx="43" hasCustomPrompt="1"/>
          </p:nvPr>
        </p:nvSpPr>
        <p:spPr>
          <a:xfrm>
            <a:off x="95453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5" name="Text 4">
            <a:extLst>
              <a:ext uri="{FF2B5EF4-FFF2-40B4-BE49-F238E27FC236}">
                <a16:creationId xmlns:a16="http://schemas.microsoft.com/office/drawing/2014/main" id="{ED0EACE9-8691-278F-25D8-2C1CB9196B9D}"/>
              </a:ext>
            </a:extLst>
          </p:cNvPr>
          <p:cNvSpPr>
            <a:spLocks noGrp="1"/>
          </p:cNvSpPr>
          <p:nvPr>
            <p:ph type="body" sz="quarter" idx="44" hasCustomPrompt="1"/>
          </p:nvPr>
        </p:nvSpPr>
        <p:spPr>
          <a:xfrm>
            <a:off x="95453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8" name="Picture 5">
            <a:extLst>
              <a:ext uri="{FF2B5EF4-FFF2-40B4-BE49-F238E27FC236}">
                <a16:creationId xmlns:a16="http://schemas.microsoft.com/office/drawing/2014/main" id="{E7272750-4C62-CD7F-A178-1D99840D9D71}"/>
              </a:ext>
              <a:ext uri="{C183D7F6-B498-43B3-948B-1728B52AA6E4}">
                <adec:decorative xmlns:adec="http://schemas.microsoft.com/office/drawing/2017/decorative" val="1"/>
              </a:ext>
            </a:extLst>
          </p:cNvPr>
          <p:cNvSpPr>
            <a:spLocks noGrp="1"/>
          </p:cNvSpPr>
          <p:nvPr>
            <p:ph type="pic" sz="quarter" idx="45" hasCustomPrompt="1"/>
          </p:nvPr>
        </p:nvSpPr>
        <p:spPr bwMode="gray">
          <a:xfrm>
            <a:off x="27980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2" name="Subhead 5">
            <a:extLst>
              <a:ext uri="{FF2B5EF4-FFF2-40B4-BE49-F238E27FC236}">
                <a16:creationId xmlns:a16="http://schemas.microsoft.com/office/drawing/2014/main" id="{29EC33A1-05CF-B665-6FBE-68B95609B91E}"/>
              </a:ext>
            </a:extLst>
          </p:cNvPr>
          <p:cNvSpPr>
            <a:spLocks noGrp="1"/>
          </p:cNvSpPr>
          <p:nvPr>
            <p:ph type="body" idx="49" hasCustomPrompt="1"/>
          </p:nvPr>
        </p:nvSpPr>
        <p:spPr>
          <a:xfrm>
            <a:off x="27980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3" name="Text 5">
            <a:extLst>
              <a:ext uri="{FF2B5EF4-FFF2-40B4-BE49-F238E27FC236}">
                <a16:creationId xmlns:a16="http://schemas.microsoft.com/office/drawing/2014/main" id="{480EA46A-54BB-1347-AD5A-3B170302743F}"/>
              </a:ext>
            </a:extLst>
          </p:cNvPr>
          <p:cNvSpPr>
            <a:spLocks noGrp="1"/>
          </p:cNvSpPr>
          <p:nvPr>
            <p:ph type="body" sz="quarter" idx="50" hasCustomPrompt="1"/>
          </p:nvPr>
        </p:nvSpPr>
        <p:spPr>
          <a:xfrm>
            <a:off x="27980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9" name="Picture 6">
            <a:extLst>
              <a:ext uri="{FF2B5EF4-FFF2-40B4-BE49-F238E27FC236}">
                <a16:creationId xmlns:a16="http://schemas.microsoft.com/office/drawing/2014/main" id="{6D5D84B0-90A5-2BFD-DA38-584737E597B6}"/>
              </a:ext>
              <a:ext uri="{C183D7F6-B498-43B3-948B-1728B52AA6E4}">
                <adec:decorative xmlns:adec="http://schemas.microsoft.com/office/drawing/2017/decorative" val="1"/>
              </a:ext>
            </a:extLst>
          </p:cNvPr>
          <p:cNvSpPr>
            <a:spLocks noGrp="1"/>
          </p:cNvSpPr>
          <p:nvPr>
            <p:ph type="pic" sz="quarter" idx="46" hasCustomPrompt="1"/>
          </p:nvPr>
        </p:nvSpPr>
        <p:spPr bwMode="gray">
          <a:xfrm>
            <a:off x="50471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4" name="Subhead 6">
            <a:extLst>
              <a:ext uri="{FF2B5EF4-FFF2-40B4-BE49-F238E27FC236}">
                <a16:creationId xmlns:a16="http://schemas.microsoft.com/office/drawing/2014/main" id="{A63AEA07-115C-CE79-CD19-48208249B682}"/>
              </a:ext>
            </a:extLst>
          </p:cNvPr>
          <p:cNvSpPr>
            <a:spLocks noGrp="1"/>
          </p:cNvSpPr>
          <p:nvPr>
            <p:ph type="body" idx="51" hasCustomPrompt="1"/>
          </p:nvPr>
        </p:nvSpPr>
        <p:spPr>
          <a:xfrm>
            <a:off x="50471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5" name="Text 6">
            <a:extLst>
              <a:ext uri="{FF2B5EF4-FFF2-40B4-BE49-F238E27FC236}">
                <a16:creationId xmlns:a16="http://schemas.microsoft.com/office/drawing/2014/main" id="{AF9FC4EE-65D2-3EA7-D40F-0513BAF3925D}"/>
              </a:ext>
            </a:extLst>
          </p:cNvPr>
          <p:cNvSpPr>
            <a:spLocks noGrp="1"/>
          </p:cNvSpPr>
          <p:nvPr>
            <p:ph type="body" sz="quarter" idx="52" hasCustomPrompt="1"/>
          </p:nvPr>
        </p:nvSpPr>
        <p:spPr>
          <a:xfrm>
            <a:off x="50471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0" name="Picture 7">
            <a:extLst>
              <a:ext uri="{FF2B5EF4-FFF2-40B4-BE49-F238E27FC236}">
                <a16:creationId xmlns:a16="http://schemas.microsoft.com/office/drawing/2014/main" id="{72D392DF-75DE-4A7B-7C0B-0E3E8FCB9070}"/>
              </a:ext>
              <a:ext uri="{C183D7F6-B498-43B3-948B-1728B52AA6E4}">
                <adec:decorative xmlns:adec="http://schemas.microsoft.com/office/drawing/2017/decorative" val="1"/>
              </a:ext>
            </a:extLst>
          </p:cNvPr>
          <p:cNvSpPr>
            <a:spLocks noGrp="1"/>
          </p:cNvSpPr>
          <p:nvPr>
            <p:ph type="pic" sz="quarter" idx="47" hasCustomPrompt="1"/>
          </p:nvPr>
        </p:nvSpPr>
        <p:spPr bwMode="gray">
          <a:xfrm>
            <a:off x="72962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6" name="Subhead 7">
            <a:extLst>
              <a:ext uri="{FF2B5EF4-FFF2-40B4-BE49-F238E27FC236}">
                <a16:creationId xmlns:a16="http://schemas.microsoft.com/office/drawing/2014/main" id="{D77DD3F2-A8EB-3314-6C6D-8F0C1C527063}"/>
              </a:ext>
            </a:extLst>
          </p:cNvPr>
          <p:cNvSpPr>
            <a:spLocks noGrp="1"/>
          </p:cNvSpPr>
          <p:nvPr>
            <p:ph type="body" idx="53" hasCustomPrompt="1"/>
          </p:nvPr>
        </p:nvSpPr>
        <p:spPr>
          <a:xfrm>
            <a:off x="72962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7" name="Text 7">
            <a:extLst>
              <a:ext uri="{FF2B5EF4-FFF2-40B4-BE49-F238E27FC236}">
                <a16:creationId xmlns:a16="http://schemas.microsoft.com/office/drawing/2014/main" id="{3A2879BE-C987-AABA-79A6-2A96C2F43A25}"/>
              </a:ext>
            </a:extLst>
          </p:cNvPr>
          <p:cNvSpPr>
            <a:spLocks noGrp="1"/>
          </p:cNvSpPr>
          <p:nvPr>
            <p:ph type="body" sz="quarter" idx="54" hasCustomPrompt="1"/>
          </p:nvPr>
        </p:nvSpPr>
        <p:spPr>
          <a:xfrm>
            <a:off x="72962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1" name="Picture 8">
            <a:extLst>
              <a:ext uri="{FF2B5EF4-FFF2-40B4-BE49-F238E27FC236}">
                <a16:creationId xmlns:a16="http://schemas.microsoft.com/office/drawing/2014/main" id="{8CCF67AF-DE7D-56DD-0861-DD37407262BF}"/>
              </a:ext>
              <a:ext uri="{C183D7F6-B498-43B3-948B-1728B52AA6E4}">
                <adec:decorative xmlns:adec="http://schemas.microsoft.com/office/drawing/2017/decorative" val="1"/>
              </a:ext>
            </a:extLst>
          </p:cNvPr>
          <p:cNvSpPr>
            <a:spLocks noGrp="1"/>
          </p:cNvSpPr>
          <p:nvPr>
            <p:ph type="pic" sz="quarter" idx="48" hasCustomPrompt="1"/>
          </p:nvPr>
        </p:nvSpPr>
        <p:spPr bwMode="gray">
          <a:xfrm>
            <a:off x="95453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8" name="Subhead 8">
            <a:extLst>
              <a:ext uri="{FF2B5EF4-FFF2-40B4-BE49-F238E27FC236}">
                <a16:creationId xmlns:a16="http://schemas.microsoft.com/office/drawing/2014/main" id="{9A66DEC6-788C-28B7-2C7A-B76C173BCF1F}"/>
              </a:ext>
            </a:extLst>
          </p:cNvPr>
          <p:cNvSpPr>
            <a:spLocks noGrp="1"/>
          </p:cNvSpPr>
          <p:nvPr>
            <p:ph type="body" idx="55" hasCustomPrompt="1"/>
          </p:nvPr>
        </p:nvSpPr>
        <p:spPr>
          <a:xfrm>
            <a:off x="95453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9" name="Text 8">
            <a:extLst>
              <a:ext uri="{FF2B5EF4-FFF2-40B4-BE49-F238E27FC236}">
                <a16:creationId xmlns:a16="http://schemas.microsoft.com/office/drawing/2014/main" id="{0D38B02E-DC1C-4ACD-EC17-B1CF5BF689F4}"/>
              </a:ext>
            </a:extLst>
          </p:cNvPr>
          <p:cNvSpPr>
            <a:spLocks noGrp="1"/>
          </p:cNvSpPr>
          <p:nvPr>
            <p:ph type="body" sz="quarter" idx="56" hasCustomPrompt="1"/>
          </p:nvPr>
        </p:nvSpPr>
        <p:spPr>
          <a:xfrm>
            <a:off x="95453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85291975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losing Slid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4F4C3458-CE78-0C65-583A-03C31B62B2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6" name="Pearson Logo" descr="Pearson Logo">
            <a:extLst>
              <a:ext uri="{FF2B5EF4-FFF2-40B4-BE49-F238E27FC236}">
                <a16:creationId xmlns:a16="http://schemas.microsoft.com/office/drawing/2014/main" id="{30ED34BB-7EE4-98D6-5DEC-E5D6D9C32FB5}"/>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11" name="Statement">
            <a:extLst>
              <a:ext uri="{FF2B5EF4-FFF2-40B4-BE49-F238E27FC236}">
                <a16:creationId xmlns:a16="http://schemas.microsoft.com/office/drawing/2014/main" id="{D0CDAE2A-83DD-2AD2-8ABE-22F52C8C9CA3}"/>
              </a:ext>
              <a:ext uri="{C183D7F6-B498-43B3-948B-1728B52AA6E4}">
                <adec:decorative xmlns:adec="http://schemas.microsoft.com/office/drawing/2017/decorative" val="0"/>
              </a:ext>
            </a:extLst>
          </p:cNvPr>
          <p:cNvSpPr>
            <a:spLocks noGrp="1"/>
          </p:cNvSpPr>
          <p:nvPr>
            <p:ph type="body" sz="quarter" idx="11" hasCustomPrompt="1"/>
          </p:nvPr>
        </p:nvSpPr>
        <p:spPr bwMode="white">
          <a:xfrm>
            <a:off x="544512" y="1985170"/>
            <a:ext cx="6419850" cy="2882899"/>
          </a:xfrm>
        </p:spPr>
        <p:txBody>
          <a:bodyPr anchor="ctr"/>
          <a:lstStyle>
            <a:lvl1pPr marL="0" indent="0">
              <a:lnSpc>
                <a:spcPct val="90000"/>
              </a:lnSpc>
              <a:buNone/>
              <a:defRPr sz="6000" b="1"/>
            </a:lvl1pPr>
          </a:lstStyle>
          <a:p>
            <a:pPr lvl="0"/>
            <a:r>
              <a:rPr lang="en-US"/>
              <a:t>Place closing statement here.</a:t>
            </a:r>
          </a:p>
        </p:txBody>
      </p:sp>
      <p:sp>
        <p:nvSpPr>
          <p:cNvPr id="3" name="Contact">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4513" y="4869655"/>
            <a:ext cx="4543425" cy="1440657"/>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spTree>
    <p:extLst>
      <p:ext uri="{BB962C8B-B14F-4D97-AF65-F5344CB8AC3E}">
        <p14:creationId xmlns:p14="http://schemas.microsoft.com/office/powerpoint/2010/main" val="1528733542"/>
      </p:ext>
    </p:extLst>
  </p:cSld>
  <p:clrMapOvr>
    <a:overrideClrMapping bg1="dk1" tx1="lt1" bg2="dk2" tx2="lt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losing Slide with Image Placeholder Dark">
    <p:bg bwMode="gray">
      <p:bgRef idx="1001">
        <a:schemeClr val="bg2"/>
      </p:bgRef>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8384F486-3B04-1389-DE66-3371A30E6DE6}"/>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12" name="Pearson Logo" descr="Pearson Logo">
            <a:extLst>
              <a:ext uri="{FF2B5EF4-FFF2-40B4-BE49-F238E27FC236}">
                <a16:creationId xmlns:a16="http://schemas.microsoft.com/office/drawing/2014/main" id="{E5F82EA5-8ACA-3575-748B-08F781F4276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1343025" y="1096964"/>
            <a:ext cx="2276856" cy="455371"/>
          </a:xfrm>
          <a:prstGeom prst="rect">
            <a:avLst/>
          </a:prstGeom>
        </p:spPr>
      </p:pic>
      <p:sp>
        <p:nvSpPr>
          <p:cNvPr id="2" name="Statement">
            <a:extLst>
              <a:ext uri="{FF2B5EF4-FFF2-40B4-BE49-F238E27FC236}">
                <a16:creationId xmlns:a16="http://schemas.microsoft.com/office/drawing/2014/main" id="{5043BFA6-5CE1-2FDE-0027-3B9EE605CF65}"/>
              </a:ext>
              <a:ext uri="{C183D7F6-B498-43B3-948B-1728B52AA6E4}">
                <adec:decorative xmlns:adec="http://schemas.microsoft.com/office/drawing/2017/decorative" val="0"/>
              </a:ext>
            </a:extLst>
          </p:cNvPr>
          <p:cNvSpPr>
            <a:spLocks noGrp="1"/>
          </p:cNvSpPr>
          <p:nvPr>
            <p:ph type="body" sz="quarter" idx="11" hasCustomPrompt="1"/>
          </p:nvPr>
        </p:nvSpPr>
        <p:spPr bwMode="white">
          <a:xfrm>
            <a:off x="1343025" y="1796776"/>
            <a:ext cx="4681537" cy="2724913"/>
          </a:xfrm>
        </p:spPr>
        <p:txBody>
          <a:bodyPr anchor="ctr"/>
          <a:lstStyle>
            <a:lvl1pPr marL="0" indent="0">
              <a:lnSpc>
                <a:spcPct val="90000"/>
              </a:lnSpc>
              <a:buNone/>
              <a:defRPr sz="6000" b="1"/>
            </a:lvl1pPr>
          </a:lstStyle>
          <a:p>
            <a:pPr lvl="0"/>
            <a:r>
              <a:rPr lang="en-US"/>
              <a:t>Closing statement.</a:t>
            </a:r>
          </a:p>
        </p:txBody>
      </p:sp>
      <p:sp>
        <p:nvSpPr>
          <p:cNvPr id="17" name="Contact">
            <a:extLst>
              <a:ext uri="{FF2B5EF4-FFF2-40B4-BE49-F238E27FC236}">
                <a16:creationId xmlns:a16="http://schemas.microsoft.com/office/drawing/2014/main" id="{411DD343-B04A-AC7E-4B87-39CC7AE94666}"/>
              </a:ext>
            </a:extLst>
          </p:cNvPr>
          <p:cNvSpPr>
            <a:spLocks noGrp="1"/>
          </p:cNvSpPr>
          <p:nvPr>
            <p:ph type="subTitle" idx="1" hasCustomPrompt="1"/>
          </p:nvPr>
        </p:nvSpPr>
        <p:spPr bwMode="white">
          <a:xfrm>
            <a:off x="1343026" y="4676778"/>
            <a:ext cx="3886200" cy="836782"/>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cxnSp>
        <p:nvCxnSpPr>
          <p:cNvPr id="7" name="Straight Connector">
            <a:extLst>
              <a:ext uri="{FF2B5EF4-FFF2-40B4-BE49-F238E27FC236}">
                <a16:creationId xmlns:a16="http://schemas.microsoft.com/office/drawing/2014/main" id="{72F25D72-AF6B-A7AA-3326-A2EF6AD5D2A4}"/>
              </a:ext>
              <a:ext uri="{C183D7F6-B498-43B3-948B-1728B52AA6E4}">
                <adec:decorative xmlns:adec="http://schemas.microsoft.com/office/drawing/2017/decorative" val="1"/>
              </a:ext>
            </a:extLst>
          </p:cNvPr>
          <p:cNvCxnSpPr>
            <a:cxnSpLocks/>
          </p:cNvCxnSpPr>
          <p:nvPr userDrawn="1"/>
        </p:nvCxnSpPr>
        <p:spPr bwMode="white">
          <a:xfrm>
            <a:off x="1343025" y="5758001"/>
            <a:ext cx="38862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0" name="Picture">
            <a:extLst>
              <a:ext uri="{FF2B5EF4-FFF2-40B4-BE49-F238E27FC236}">
                <a16:creationId xmlns:a16="http://schemas.microsoft.com/office/drawing/2014/main" id="{4BADEAC3-C0F2-B1F7-76FD-AC496098E828}"/>
              </a:ext>
              <a:ext uri="{C183D7F6-B498-43B3-948B-1728B52AA6E4}">
                <adec:decorative xmlns:adec="http://schemas.microsoft.com/office/drawing/2017/decorative" val="1"/>
              </a:ext>
            </a:extLst>
          </p:cNvPr>
          <p:cNvSpPr>
            <a:spLocks noGrp="1"/>
          </p:cNvSpPr>
          <p:nvPr>
            <p:ph type="pic" sz="quarter" idx="10" hasCustomPrompt="1"/>
          </p:nvPr>
        </p:nvSpPr>
        <p:spPr bwMode="gray">
          <a:xfrm>
            <a:off x="6306441" y="1096965"/>
            <a:ext cx="4540250" cy="4665661"/>
          </a:xfrm>
          <a:custGeom>
            <a:avLst/>
            <a:gdLst>
              <a:gd name="connsiteX0" fmla="*/ 203222 w 4540250"/>
              <a:gd name="connsiteY0" fmla="*/ 0 h 4665661"/>
              <a:gd name="connsiteX1" fmla="*/ 4337028 w 4540250"/>
              <a:gd name="connsiteY1" fmla="*/ 0 h 4665661"/>
              <a:gd name="connsiteX2" fmla="*/ 4540250 w 4540250"/>
              <a:gd name="connsiteY2" fmla="*/ 203222 h 4665661"/>
              <a:gd name="connsiteX3" fmla="*/ 4540250 w 4540250"/>
              <a:gd name="connsiteY3" fmla="*/ 4462439 h 4665661"/>
              <a:gd name="connsiteX4" fmla="*/ 4337028 w 4540250"/>
              <a:gd name="connsiteY4" fmla="*/ 4665661 h 4665661"/>
              <a:gd name="connsiteX5" fmla="*/ 203222 w 4540250"/>
              <a:gd name="connsiteY5" fmla="*/ 4665661 h 4665661"/>
              <a:gd name="connsiteX6" fmla="*/ 0 w 4540250"/>
              <a:gd name="connsiteY6" fmla="*/ 4462439 h 4665661"/>
              <a:gd name="connsiteX7" fmla="*/ 0 w 4540250"/>
              <a:gd name="connsiteY7" fmla="*/ 203222 h 4665661"/>
              <a:gd name="connsiteX8" fmla="*/ 203222 w 4540250"/>
              <a:gd name="connsiteY8" fmla="*/ 0 h 4665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250" h="4665661">
                <a:moveTo>
                  <a:pt x="203222" y="0"/>
                </a:moveTo>
                <a:lnTo>
                  <a:pt x="4337028" y="0"/>
                </a:lnTo>
                <a:cubicBezTo>
                  <a:pt x="4449264" y="0"/>
                  <a:pt x="4540250" y="90986"/>
                  <a:pt x="4540250" y="203222"/>
                </a:cubicBezTo>
                <a:lnTo>
                  <a:pt x="4540250" y="4462439"/>
                </a:lnTo>
                <a:cubicBezTo>
                  <a:pt x="4540250" y="4574675"/>
                  <a:pt x="4449264" y="4665661"/>
                  <a:pt x="4337028" y="4665661"/>
                </a:cubicBezTo>
                <a:lnTo>
                  <a:pt x="203222" y="4665661"/>
                </a:lnTo>
                <a:cubicBezTo>
                  <a:pt x="90986" y="4665661"/>
                  <a:pt x="0" y="4574675"/>
                  <a:pt x="0" y="4462439"/>
                </a:cubicBezTo>
                <a:lnTo>
                  <a:pt x="0" y="203222"/>
                </a:lnTo>
                <a:cubicBezTo>
                  <a:pt x="0" y="90986"/>
                  <a:pt x="90986" y="0"/>
                  <a:pt x="203222" y="0"/>
                </a:cubicBezTo>
                <a:close/>
              </a:path>
            </a:pathLst>
          </a:custGeom>
          <a:solidFill>
            <a:srgbClr val="EDECF6"/>
          </a:solidFill>
        </p:spPr>
        <p:txBody>
          <a:bodyPr wrap="square" tIns="91440" bIns="0">
            <a:noAutofit/>
          </a:bodyPr>
          <a:lstStyle>
            <a:lvl1pPr marL="0" indent="0" algn="ctr">
              <a:buNone/>
              <a:defRPr sz="1400">
                <a:solidFill>
                  <a:srgbClr val="0D004D"/>
                </a:solidFill>
              </a:defRPr>
            </a:lvl1pPr>
          </a:lstStyle>
          <a:p>
            <a:r>
              <a:rPr lang="en-US" noProof="0"/>
              <a:t>Add picture here</a:t>
            </a:r>
          </a:p>
        </p:txBody>
      </p:sp>
    </p:spTree>
    <p:extLst>
      <p:ext uri="{BB962C8B-B14F-4D97-AF65-F5344CB8AC3E}">
        <p14:creationId xmlns:p14="http://schemas.microsoft.com/office/powerpoint/2010/main" val="4202459095"/>
      </p:ext>
    </p:extLst>
  </p:cSld>
  <p:clrMapOvr>
    <a:overrideClrMapping bg1="dk1" tx1="lt1" bg2="dk2" tx2="lt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Grid">
    <p:bg>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7CC7DB3-DE38-02F2-976E-AA18EA7C7FA6}"/>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74" name="Rectangle 73">
            <a:extLst>
              <a:ext uri="{FF2B5EF4-FFF2-40B4-BE49-F238E27FC236}">
                <a16:creationId xmlns:a16="http://schemas.microsoft.com/office/drawing/2014/main" id="{30D912AF-5366-A462-ECFC-6DC64435391B}"/>
              </a:ext>
              <a:ext uri="{C183D7F6-B498-43B3-948B-1728B52AA6E4}">
                <adec:decorative xmlns:adec="http://schemas.microsoft.com/office/drawing/2017/decorative" val="1"/>
              </a:ext>
            </a:extLst>
          </p:cNvPr>
          <p:cNvSpPr/>
          <p:nvPr userDrawn="1"/>
        </p:nvSpPr>
        <p:spPr bwMode="gray">
          <a:xfrm>
            <a:off x="0" y="548640"/>
            <a:ext cx="12192000" cy="576072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6CD59436-7F91-04C4-7AFF-25CEDA7BE2D7}"/>
              </a:ext>
              <a:ext uri="{C183D7F6-B498-43B3-948B-1728B52AA6E4}">
                <adec:decorative xmlns:adec="http://schemas.microsoft.com/office/drawing/2017/decorative" val="1"/>
              </a:ext>
            </a:extLst>
          </p:cNvPr>
          <p:cNvGrpSpPr/>
          <p:nvPr userDrawn="1"/>
        </p:nvGrpSpPr>
        <p:grpSpPr bwMode="gray">
          <a:xfrm>
            <a:off x="0" y="0"/>
            <a:ext cx="12192000" cy="548640"/>
            <a:chOff x="0" y="1846252"/>
            <a:chExt cx="12192000" cy="548640"/>
          </a:xfrm>
          <a:solidFill>
            <a:schemeClr val="accent2"/>
          </a:solidFill>
        </p:grpSpPr>
        <p:sp>
          <p:nvSpPr>
            <p:cNvPr id="33" name="Rectangle 32">
              <a:extLst>
                <a:ext uri="{FF2B5EF4-FFF2-40B4-BE49-F238E27FC236}">
                  <a16:creationId xmlns:a16="http://schemas.microsoft.com/office/drawing/2014/main" id="{10FA117E-A746-630C-CCAE-F1211190EEF2}"/>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53F83ED-5DF9-C4CC-E76A-162337A6832C}"/>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1461141-4CD1-D4B5-CBB6-F88B569096E9}"/>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A454BF8-34D4-05E4-0DD0-DD204F707D24}"/>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5FFA258-0896-58C1-ED06-E667B253C438}"/>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DFA76A2-C2C8-6347-07BD-A546CF3FDFB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6C1FCC-5CB3-1E08-B0A5-96931818111B}"/>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BBF802-C21C-5DB4-6BFE-F2971CCBFCE4}"/>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6C58DFA-AC95-9DA7-4E2A-072F107650E6}"/>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0ECD9A0-F1B5-5A76-F7DC-BA0385225577}"/>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721BFB8-D5C7-FBD3-CE5A-5F4E19992193}"/>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9CF49F4-F7BB-5DD6-4704-8D9E918613F7}"/>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B3D5AE9-DFCF-5CBA-740A-0F6B84D020E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1BDF94B1-9716-AEE1-81F9-7290AB8E94C7}"/>
              </a:ext>
              <a:ext uri="{C183D7F6-B498-43B3-948B-1728B52AA6E4}">
                <adec:decorative xmlns:adec="http://schemas.microsoft.com/office/drawing/2017/decorative" val="1"/>
              </a:ext>
            </a:extLst>
          </p:cNvPr>
          <p:cNvGrpSpPr/>
          <p:nvPr userDrawn="1"/>
        </p:nvGrpSpPr>
        <p:grpSpPr bwMode="gray">
          <a:xfrm>
            <a:off x="0" y="6309360"/>
            <a:ext cx="12192000" cy="548640"/>
            <a:chOff x="0" y="1846252"/>
            <a:chExt cx="12192000" cy="548640"/>
          </a:xfrm>
          <a:solidFill>
            <a:schemeClr val="accent2"/>
          </a:solidFill>
        </p:grpSpPr>
        <p:sp>
          <p:nvSpPr>
            <p:cNvPr id="47" name="Rectangle 46">
              <a:extLst>
                <a:ext uri="{FF2B5EF4-FFF2-40B4-BE49-F238E27FC236}">
                  <a16:creationId xmlns:a16="http://schemas.microsoft.com/office/drawing/2014/main" id="{4E291224-AABD-E7C7-0CFC-77EC74647957}"/>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B303E448-6CC1-205D-97AF-A74DB263EA4B}"/>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27F2DED-FED5-8FB7-E13D-33B7875EC0B4}"/>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9DFED2E6-5416-0149-38DD-E71BAB019CED}"/>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C7023D3-0260-376C-5EB1-3CB8FAAB8189}"/>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6D4CA3B-E131-5932-34F9-358B7BC3A83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C3DC774B-ABB1-2831-FA06-DB547F04D4B9}"/>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CE02F18D-00A7-7037-F005-957673388D5C}"/>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013D587-1716-EF9C-7D35-1B4419B90AEE}"/>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B5911BD-497D-DAF9-C6B5-A9CAE88B9D26}"/>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1BB356C-D736-A080-0A56-EF09B5F3FFAF}"/>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335AB4D-ACF7-1701-88A1-B0E8BA498CB6}"/>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82126D0-3AFB-EA71-51FD-E886A25FB82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ED241E20-BDE2-59BA-EB42-FAF8649CB765}"/>
              </a:ext>
              <a:ext uri="{C183D7F6-B498-43B3-948B-1728B52AA6E4}">
                <adec:decorative xmlns:adec="http://schemas.microsoft.com/office/drawing/2017/decorative" val="1"/>
              </a:ext>
            </a:extLst>
          </p:cNvPr>
          <p:cNvGrpSpPr/>
          <p:nvPr userDrawn="1"/>
        </p:nvGrpSpPr>
        <p:grpSpPr bwMode="gray">
          <a:xfrm>
            <a:off x="0" y="548640"/>
            <a:ext cx="12192000" cy="5760719"/>
            <a:chOff x="0" y="1846252"/>
            <a:chExt cx="12192000" cy="548640"/>
          </a:xfrm>
        </p:grpSpPr>
        <p:sp>
          <p:nvSpPr>
            <p:cNvPr id="61" name="Rectangle 60">
              <a:extLst>
                <a:ext uri="{FF2B5EF4-FFF2-40B4-BE49-F238E27FC236}">
                  <a16:creationId xmlns:a16="http://schemas.microsoft.com/office/drawing/2014/main" id="{6FB71C7F-B89F-D074-76A5-D71417E4CBAD}"/>
                </a:ext>
              </a:extLst>
            </p:cNvPr>
            <p:cNvSpPr>
              <a:spLocks/>
            </p:cNvSpPr>
            <p:nvPr userDrawn="1"/>
          </p:nvSpPr>
          <p:spPr bwMode="gray">
            <a:xfrm>
              <a:off x="13474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3ED1752A-0034-05A0-6ACE-ED91BC10F021}"/>
                </a:ext>
              </a:extLst>
            </p:cNvPr>
            <p:cNvSpPr>
              <a:spLocks/>
            </p:cNvSpPr>
            <p:nvPr userDrawn="1"/>
          </p:nvSpPr>
          <p:spPr bwMode="gray">
            <a:xfrm>
              <a:off x="228346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8690A0A-2C69-CFF7-E623-40624A0396D5}"/>
                </a:ext>
              </a:extLst>
            </p:cNvPr>
            <p:cNvSpPr>
              <a:spLocks/>
            </p:cNvSpPr>
            <p:nvPr userDrawn="1"/>
          </p:nvSpPr>
          <p:spPr bwMode="gray">
            <a:xfrm>
              <a:off x="321945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ABE3F1C4-BCBB-F0EE-DA2C-B5EE668A45F6}"/>
                </a:ext>
              </a:extLst>
            </p:cNvPr>
            <p:cNvSpPr>
              <a:spLocks/>
            </p:cNvSpPr>
            <p:nvPr userDrawn="1"/>
          </p:nvSpPr>
          <p:spPr bwMode="gray">
            <a:xfrm>
              <a:off x="415544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5EE1CA04-7C37-46E1-D286-F702DCEA4D7A}"/>
                </a:ext>
              </a:extLst>
            </p:cNvPr>
            <p:cNvSpPr>
              <a:spLocks/>
            </p:cNvSpPr>
            <p:nvPr userDrawn="1"/>
          </p:nvSpPr>
          <p:spPr bwMode="gray">
            <a:xfrm>
              <a:off x="509143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EFC4F2D5-9D22-9C86-1F52-636CC603EB0B}"/>
                </a:ext>
              </a:extLst>
            </p:cNvPr>
            <p:cNvSpPr>
              <a:spLocks/>
            </p:cNvSpPr>
            <p:nvPr userDrawn="1"/>
          </p:nvSpPr>
          <p:spPr bwMode="gray">
            <a:xfrm>
              <a:off x="602742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816472A4-9D00-F9AC-6963-A274C23D66F5}"/>
                </a:ext>
              </a:extLst>
            </p:cNvPr>
            <p:cNvSpPr>
              <a:spLocks/>
            </p:cNvSpPr>
            <p:nvPr userDrawn="1"/>
          </p:nvSpPr>
          <p:spPr bwMode="gray">
            <a:xfrm>
              <a:off x="696341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8992062-E3C2-817A-A1DB-AF482EBA199A}"/>
                </a:ext>
              </a:extLst>
            </p:cNvPr>
            <p:cNvSpPr>
              <a:spLocks/>
            </p:cNvSpPr>
            <p:nvPr userDrawn="1"/>
          </p:nvSpPr>
          <p:spPr bwMode="gray">
            <a:xfrm>
              <a:off x="789940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18D86FCF-A28D-E6FC-B3E2-65C782DCEE0C}"/>
                </a:ext>
              </a:extLst>
            </p:cNvPr>
            <p:cNvSpPr>
              <a:spLocks/>
            </p:cNvSpPr>
            <p:nvPr userDrawn="1"/>
          </p:nvSpPr>
          <p:spPr bwMode="gray">
            <a:xfrm>
              <a:off x="883539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DF513FF7-1209-63F8-6204-A6786BEC4552}"/>
                </a:ext>
              </a:extLst>
            </p:cNvPr>
            <p:cNvSpPr>
              <a:spLocks/>
            </p:cNvSpPr>
            <p:nvPr userDrawn="1"/>
          </p:nvSpPr>
          <p:spPr bwMode="gray">
            <a:xfrm>
              <a:off x="977138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20C6A44D-A5D2-5E0C-ABAB-6ACF45E57599}"/>
                </a:ext>
              </a:extLst>
            </p:cNvPr>
            <p:cNvSpPr>
              <a:spLocks/>
            </p:cNvSpPr>
            <p:nvPr userDrawn="1"/>
          </p:nvSpPr>
          <p:spPr bwMode="gray">
            <a:xfrm>
              <a:off x="107073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D9B907EA-FF0F-55D1-09C1-411058FA6448}"/>
                </a:ext>
              </a:extLst>
            </p:cNvPr>
            <p:cNvSpPr>
              <a:spLocks/>
            </p:cNvSpPr>
            <p:nvPr userDrawn="1"/>
          </p:nvSpPr>
          <p:spPr bwMode="gray">
            <a:xfrm>
              <a:off x="1164336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56988445-AEF4-5F11-89C9-DDE02C975576}"/>
                </a:ext>
              </a:extLst>
            </p:cNvPr>
            <p:cNvSpPr>
              <a:spLocks/>
            </p:cNvSpPr>
            <p:nvPr userDrawn="1"/>
          </p:nvSpPr>
          <p:spPr bwMode="gray">
            <a:xfrm>
              <a:off x="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59508667"/>
      </p:ext>
    </p:extLst>
  </p:cSld>
  <p:clrMapOvr>
    <a:overrideClrMapping bg1="dk1" tx1="lt1" bg2="dk2" tx2="lt2" accent1="accent1" accent2="accent2" accent3="accent3" accent4="accent4" accent5="accent5" accent6="accent6" hlink="hlink" folHlink="folHlink"/>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ank Dark">
    <p:bg bwMode="gray">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9C5FEFA-AC9C-03CD-6C86-CD2471AA12A5}"/>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266938588"/>
      </p:ext>
    </p:extLst>
  </p:cSld>
  <p:clrMapOvr>
    <a:overrideClrMapping bg1="dk1" tx1="lt1" bg2="dk2" tx2="lt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F66B262-3E7E-F110-14A1-234C31CB4700}"/>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p:txBody>
          <a:body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smtClean="0"/>
              <a:pPr/>
              <a:t>‹#›</a:t>
            </a:fld>
            <a:endParaRPr lang="en-US"/>
          </a:p>
        </p:txBody>
      </p:sp>
    </p:spTree>
    <p:extLst>
      <p:ext uri="{BB962C8B-B14F-4D97-AF65-F5344CB8AC3E}">
        <p14:creationId xmlns:p14="http://schemas.microsoft.com/office/powerpoint/2010/main" val="332265269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User Guide: Visual Identity Overview">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B4CAF6E-EF57-881D-B808-1008F7021F6A}"/>
              </a:ext>
              <a:ext uri="{C183D7F6-B498-43B3-948B-1728B52AA6E4}">
                <adec:decorative xmlns:adec="http://schemas.microsoft.com/office/drawing/2017/decorative" val="1"/>
              </a:ext>
            </a:extLst>
          </p:cNvPr>
          <p:cNvSpPr/>
          <p:nvPr userDrawn="1"/>
        </p:nvSpPr>
        <p:spPr bwMode="gray">
          <a:xfrm>
            <a:off x="9200092" y="3424003"/>
            <a:ext cx="2991908" cy="3433997"/>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 name="Section">
            <a:extLst>
              <a:ext uri="{FF2B5EF4-FFF2-40B4-BE49-F238E27FC236}">
                <a16:creationId xmlns:a16="http://schemas.microsoft.com/office/drawing/2014/main" id="{F5DEE79E-ACD7-E44F-A566-85F5BB2BBCDB}"/>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Visual identity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26386" cy="15261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a:t>This User Guide </a:t>
            </a:r>
            <a:r>
              <a:rPr lang="en-US" noProof="1"/>
              <a:t>section is a concise guide through visual expressions that make up the Pearson brand and apply to PowerPoint presentations. From logo usage to typography, color palettes, and imagery, these guidelines will ensure consistency, clarity and impact in every interaction.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06"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rgbClr val="C1BFFF"/>
                </a:solidFill>
              </a:defRPr>
            </a:lvl1pPr>
          </a:lstStyle>
          <a:p>
            <a:fld id="{27BB625B-AB5A-C845-B50B-ED205C3DDF7A}" type="slidenum">
              <a:rPr lang="en-US" smtClean="0"/>
              <a:pPr/>
              <a:t>‹#›</a:t>
            </a:fld>
            <a:endParaRPr lang="en-US"/>
          </a:p>
        </p:txBody>
      </p:sp>
      <p:grpSp>
        <p:nvGrpSpPr>
          <p:cNvPr id="23" name="Group 22">
            <a:extLst>
              <a:ext uri="{FF2B5EF4-FFF2-40B4-BE49-F238E27FC236}">
                <a16:creationId xmlns:a16="http://schemas.microsoft.com/office/drawing/2014/main" id="{5F4DA418-0812-19B5-AED0-730FD1E04333}"/>
              </a:ext>
            </a:extLst>
          </p:cNvPr>
          <p:cNvGrpSpPr/>
          <p:nvPr userDrawn="1"/>
        </p:nvGrpSpPr>
        <p:grpSpPr>
          <a:xfrm>
            <a:off x="6522173" y="3664380"/>
            <a:ext cx="2382503" cy="2958239"/>
            <a:chOff x="6522173" y="3752068"/>
            <a:chExt cx="2382503" cy="2958239"/>
          </a:xfrm>
        </p:grpSpPr>
        <p:grpSp>
          <p:nvGrpSpPr>
            <p:cNvPr id="24" name="Group 23" descr="Pictograms">
              <a:extLst>
                <a:ext uri="{FF2B5EF4-FFF2-40B4-BE49-F238E27FC236}">
                  <a16:creationId xmlns:a16="http://schemas.microsoft.com/office/drawing/2014/main" id="{12EE70C3-B2A5-3C4F-2520-2C7C5E743815}"/>
                </a:ext>
              </a:extLst>
            </p:cNvPr>
            <p:cNvGrpSpPr/>
            <p:nvPr/>
          </p:nvGrpSpPr>
          <p:grpSpPr bwMode="gray">
            <a:xfrm>
              <a:off x="6537356" y="3752068"/>
              <a:ext cx="2352137" cy="2325648"/>
              <a:chOff x="6523974" y="3755934"/>
              <a:chExt cx="2352137" cy="2325648"/>
            </a:xfrm>
          </p:grpSpPr>
          <p:pic>
            <p:nvPicPr>
              <p:cNvPr id="35" name="Picture 34" descr="A circular object with arrows pointing to the center&#10;&#10;Description automatically generated">
                <a:extLst>
                  <a:ext uri="{FF2B5EF4-FFF2-40B4-BE49-F238E27FC236}">
                    <a16:creationId xmlns:a16="http://schemas.microsoft.com/office/drawing/2014/main" id="{A917109F-25A2-E3E2-59EA-48A30635FF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gray">
              <a:xfrm>
                <a:off x="6523974" y="4594740"/>
                <a:ext cx="649224" cy="649224"/>
              </a:xfrm>
              <a:prstGeom prst="rect">
                <a:avLst/>
              </a:prstGeom>
            </p:spPr>
          </p:pic>
          <p:pic>
            <p:nvPicPr>
              <p:cNvPr id="36" name="Picture 35" descr="A circular arrows and circles with a purple circle around them&#10;&#10;Description automatically generated with medium confidence">
                <a:extLst>
                  <a:ext uri="{FF2B5EF4-FFF2-40B4-BE49-F238E27FC236}">
                    <a16:creationId xmlns:a16="http://schemas.microsoft.com/office/drawing/2014/main" id="{7EF81594-425D-859B-7CF0-C849B40B8F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gray">
              <a:xfrm>
                <a:off x="8226887" y="3757122"/>
                <a:ext cx="649224" cy="649224"/>
              </a:xfrm>
              <a:prstGeom prst="rect">
                <a:avLst/>
              </a:prstGeom>
            </p:spPr>
          </p:pic>
          <p:pic>
            <p:nvPicPr>
              <p:cNvPr id="37" name="Picture 36" descr="A blue and white squares with a person silhouette&#10;&#10;Description automatically generated">
                <a:extLst>
                  <a:ext uri="{FF2B5EF4-FFF2-40B4-BE49-F238E27FC236}">
                    <a16:creationId xmlns:a16="http://schemas.microsoft.com/office/drawing/2014/main" id="{A173BFA9-918B-A863-C3C7-A5ACDAC731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gray">
              <a:xfrm>
                <a:off x="6523974" y="5432358"/>
                <a:ext cx="649224" cy="649224"/>
              </a:xfrm>
              <a:prstGeom prst="rect">
                <a:avLst/>
              </a:prstGeom>
            </p:spPr>
          </p:pic>
          <p:pic>
            <p:nvPicPr>
              <p:cNvPr id="38" name="Picture 37" descr="A magnifying glass with a graph&#10;&#10;Description automatically generated">
                <a:extLst>
                  <a:ext uri="{FF2B5EF4-FFF2-40B4-BE49-F238E27FC236}">
                    <a16:creationId xmlns:a16="http://schemas.microsoft.com/office/drawing/2014/main" id="{498BB379-BB56-4881-2DA1-CB67529733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bwMode="gray">
              <a:xfrm>
                <a:off x="8226887" y="5432358"/>
                <a:ext cx="649224" cy="649224"/>
              </a:xfrm>
              <a:prstGeom prst="rect">
                <a:avLst/>
              </a:prstGeom>
            </p:spPr>
          </p:pic>
          <p:pic>
            <p:nvPicPr>
              <p:cNvPr id="39" name="Picture 38" descr="A purple briefcase with a arrow pointing to the top&#10;&#10;Description automatically generated">
                <a:extLst>
                  <a:ext uri="{FF2B5EF4-FFF2-40B4-BE49-F238E27FC236}">
                    <a16:creationId xmlns:a16="http://schemas.microsoft.com/office/drawing/2014/main" id="{549DE231-CBA8-B514-BD42-03F5B6FDDA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bwMode="gray">
              <a:xfrm>
                <a:off x="7375431" y="4594740"/>
                <a:ext cx="649224" cy="649224"/>
              </a:xfrm>
              <a:prstGeom prst="rect">
                <a:avLst/>
              </a:prstGeom>
            </p:spPr>
          </p:pic>
          <p:pic>
            <p:nvPicPr>
              <p:cNvPr id="40" name="Picture 39" descr="A purple head with a chip in the middle&#10;&#10;Description automatically generated">
                <a:extLst>
                  <a:ext uri="{FF2B5EF4-FFF2-40B4-BE49-F238E27FC236}">
                    <a16:creationId xmlns:a16="http://schemas.microsoft.com/office/drawing/2014/main" id="{9BCF2FE1-38ED-A6BA-BE42-0276AA7B5BB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bwMode="gray">
              <a:xfrm>
                <a:off x="8226887" y="4594740"/>
                <a:ext cx="649224" cy="649224"/>
              </a:xfrm>
              <a:prstGeom prst="rect">
                <a:avLst/>
              </a:prstGeom>
            </p:spPr>
          </p:pic>
          <p:pic>
            <p:nvPicPr>
              <p:cNvPr id="41" name="Picture 40" descr="A purple and white cube with white squares&#10;&#10;Description automatically generated">
                <a:extLst>
                  <a:ext uri="{FF2B5EF4-FFF2-40B4-BE49-F238E27FC236}">
                    <a16:creationId xmlns:a16="http://schemas.microsoft.com/office/drawing/2014/main" id="{098F7173-956E-3A7D-A978-C39BDD90BF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bwMode="gray">
              <a:xfrm>
                <a:off x="7376620" y="5432358"/>
                <a:ext cx="649224" cy="649224"/>
              </a:xfrm>
              <a:prstGeom prst="rect">
                <a:avLst/>
              </a:prstGeom>
            </p:spPr>
          </p:pic>
          <p:pic>
            <p:nvPicPr>
              <p:cNvPr id="58" name="Picture 57" descr="A purple triangle with a flag on top&#10;&#10;Description automatically generated">
                <a:extLst>
                  <a:ext uri="{FF2B5EF4-FFF2-40B4-BE49-F238E27FC236}">
                    <a16:creationId xmlns:a16="http://schemas.microsoft.com/office/drawing/2014/main" id="{2DA985A5-5D1F-A711-0D42-652FCEFE032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bwMode="gray">
              <a:xfrm>
                <a:off x="6523974" y="3755934"/>
                <a:ext cx="649224" cy="649224"/>
              </a:xfrm>
              <a:prstGeom prst="rect">
                <a:avLst/>
              </a:prstGeom>
            </p:spPr>
          </p:pic>
          <p:pic>
            <p:nvPicPr>
              <p:cNvPr id="62" name="Picture 61" descr="A purple and white building&#10;&#10;Description automatically generated">
                <a:extLst>
                  <a:ext uri="{FF2B5EF4-FFF2-40B4-BE49-F238E27FC236}">
                    <a16:creationId xmlns:a16="http://schemas.microsoft.com/office/drawing/2014/main" id="{8C090666-25F1-54AC-B885-A85E6BBE2C6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bwMode="gray">
              <a:xfrm>
                <a:off x="7375431" y="3757122"/>
                <a:ext cx="649224" cy="649224"/>
              </a:xfrm>
              <a:prstGeom prst="rect">
                <a:avLst/>
              </a:prstGeom>
            </p:spPr>
          </p:pic>
        </p:grpSp>
        <p:grpSp>
          <p:nvGrpSpPr>
            <p:cNvPr id="25" name="Group 24">
              <a:extLst>
                <a:ext uri="{FF2B5EF4-FFF2-40B4-BE49-F238E27FC236}">
                  <a16:creationId xmlns:a16="http://schemas.microsoft.com/office/drawing/2014/main" id="{E0BC9DFB-BD5F-0FB1-9CC8-2B02E781D7A5}"/>
                </a:ext>
              </a:extLst>
            </p:cNvPr>
            <p:cNvGrpSpPr/>
            <p:nvPr userDrawn="1"/>
          </p:nvGrpSpPr>
          <p:grpSpPr>
            <a:xfrm>
              <a:off x="6522173" y="6298827"/>
              <a:ext cx="2382503" cy="411480"/>
              <a:chOff x="6490929" y="6298827"/>
              <a:chExt cx="2382503" cy="411480"/>
            </a:xfrm>
          </p:grpSpPr>
          <p:pic>
            <p:nvPicPr>
              <p:cNvPr id="26" name="Graphic 25">
                <a:extLst>
                  <a:ext uri="{FF2B5EF4-FFF2-40B4-BE49-F238E27FC236}">
                    <a16:creationId xmlns:a16="http://schemas.microsoft.com/office/drawing/2014/main" id="{8786DFA5-7835-5B1C-F850-7CDBC57F7051}"/>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6983685" y="6298827"/>
                <a:ext cx="411480" cy="411480"/>
              </a:xfrm>
              <a:prstGeom prst="rect">
                <a:avLst/>
              </a:prstGeom>
            </p:spPr>
          </p:pic>
          <p:pic>
            <p:nvPicPr>
              <p:cNvPr id="31" name="Graphic 30">
                <a:extLst>
                  <a:ext uri="{FF2B5EF4-FFF2-40B4-BE49-F238E27FC236}">
                    <a16:creationId xmlns:a16="http://schemas.microsoft.com/office/drawing/2014/main" id="{91626D5D-BB31-E2AE-81FD-89B33E82F7EA}"/>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7476441" y="6298827"/>
                <a:ext cx="411480" cy="411480"/>
              </a:xfrm>
              <a:prstGeom prst="rect">
                <a:avLst/>
              </a:prstGeom>
            </p:spPr>
          </p:pic>
          <p:pic>
            <p:nvPicPr>
              <p:cNvPr id="32" name="Graphic 31">
                <a:extLst>
                  <a:ext uri="{FF2B5EF4-FFF2-40B4-BE49-F238E27FC236}">
                    <a16:creationId xmlns:a16="http://schemas.microsoft.com/office/drawing/2014/main" id="{6F88F4AD-5371-21A8-9D21-4DFF290E6BAF}"/>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6490929" y="6298827"/>
                <a:ext cx="411480" cy="411480"/>
              </a:xfrm>
              <a:prstGeom prst="rect">
                <a:avLst/>
              </a:prstGeom>
            </p:spPr>
          </p:pic>
          <p:pic>
            <p:nvPicPr>
              <p:cNvPr id="33" name="Graphic 32">
                <a:extLst>
                  <a:ext uri="{FF2B5EF4-FFF2-40B4-BE49-F238E27FC236}">
                    <a16:creationId xmlns:a16="http://schemas.microsoft.com/office/drawing/2014/main" id="{8EBD9DF6-9496-75B0-BAB6-2F9CD35B4AF0}"/>
                  </a:ext>
                </a:extLst>
              </p:cNvPr>
              <p:cNvPicPr>
                <a:picLocks noChangeAspect="1"/>
              </p:cNvPicPr>
              <p:nvPr userDrawn="1"/>
            </p:nvPicPr>
            <p:blipFill>
              <a:blip>
                <a:extLst>
                  <a:ext uri="{96DAC541-7B7A-43D3-8B79-37D633B846F1}">
                    <asvg:svgBlip xmlns:asvg="http://schemas.microsoft.com/office/drawing/2016/SVG/main" r:embed="rId15"/>
                  </a:ext>
                </a:extLst>
              </a:blip>
              <a:srcRect/>
              <a:stretch/>
            </p:blipFill>
            <p:spPr>
              <a:xfrm>
                <a:off x="8461952" y="6298827"/>
                <a:ext cx="411480" cy="411480"/>
              </a:xfrm>
              <a:prstGeom prst="rect">
                <a:avLst/>
              </a:prstGeom>
            </p:spPr>
          </p:pic>
          <p:pic>
            <p:nvPicPr>
              <p:cNvPr id="34" name="Graphic 33">
                <a:extLst>
                  <a:ext uri="{FF2B5EF4-FFF2-40B4-BE49-F238E27FC236}">
                    <a16:creationId xmlns:a16="http://schemas.microsoft.com/office/drawing/2014/main" id="{D37428F6-6809-3EB9-7BF2-7C1D56939273}"/>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7969197" y="6298827"/>
                <a:ext cx="411480" cy="411480"/>
              </a:xfrm>
              <a:prstGeom prst="rect">
                <a:avLst/>
              </a:prstGeom>
            </p:spPr>
          </p:pic>
        </p:grpSp>
      </p:grpSp>
      <p:pic>
        <p:nvPicPr>
          <p:cNvPr id="63" name="Picture 62">
            <a:extLst>
              <a:ext uri="{FF2B5EF4-FFF2-40B4-BE49-F238E27FC236}">
                <a16:creationId xmlns:a16="http://schemas.microsoft.com/office/drawing/2014/main" id="{9FFD688C-49E6-2C30-91DB-32225BB97234}"/>
              </a:ext>
            </a:extLst>
          </p:cNvPr>
          <p:cNvPicPr>
            <a:picLocks noChangeAspect="1"/>
          </p:cNvPicPr>
          <p:nvPr userDrawn="1"/>
        </p:nvPicPr>
        <p:blipFill>
          <a:blip r:embed="rId17"/>
          <a:stretch>
            <a:fillRect/>
          </a:stretch>
        </p:blipFill>
        <p:spPr>
          <a:xfrm>
            <a:off x="3216271" y="5143500"/>
            <a:ext cx="2990089" cy="1716405"/>
          </a:xfrm>
          <a:prstGeom prst="rect">
            <a:avLst/>
          </a:prstGeom>
        </p:spPr>
      </p:pic>
      <p:grpSp>
        <p:nvGrpSpPr>
          <p:cNvPr id="64" name="Group 63" descr="Font and primary color">
            <a:extLst>
              <a:ext uri="{FF2B5EF4-FFF2-40B4-BE49-F238E27FC236}">
                <a16:creationId xmlns:a16="http://schemas.microsoft.com/office/drawing/2014/main" id="{A6DFA56E-A2FC-BCD1-A5CA-FD4E00B78973}"/>
              </a:ext>
            </a:extLst>
          </p:cNvPr>
          <p:cNvGrpSpPr/>
          <p:nvPr userDrawn="1"/>
        </p:nvGrpSpPr>
        <p:grpSpPr bwMode="gray">
          <a:xfrm>
            <a:off x="3216273" y="3429000"/>
            <a:ext cx="2990088" cy="1714500"/>
            <a:chOff x="3216273" y="3429000"/>
            <a:chExt cx="2990088" cy="1714500"/>
          </a:xfrm>
        </p:grpSpPr>
        <p:sp>
          <p:nvSpPr>
            <p:cNvPr id="65" name="Rectangle 64" descr="Font and Primary Color">
              <a:extLst>
                <a:ext uri="{FF2B5EF4-FFF2-40B4-BE49-F238E27FC236}">
                  <a16:creationId xmlns:a16="http://schemas.microsoft.com/office/drawing/2014/main" id="{749BCF6B-91E0-768E-D580-994569D65F25}"/>
                </a:ext>
                <a:ext uri="{C183D7F6-B498-43B3-948B-1728B52AA6E4}">
                  <adec:decorative xmlns:adec="http://schemas.microsoft.com/office/drawing/2017/decorative" val="0"/>
                </a:ext>
              </a:extLst>
            </p:cNvPr>
            <p:cNvSpPr/>
            <p:nvPr/>
          </p:nvSpPr>
          <p:spPr bwMode="gray">
            <a:xfrm>
              <a:off x="3216273" y="3429000"/>
              <a:ext cx="2990088" cy="171450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6" name="Title 1">
              <a:extLst>
                <a:ext uri="{FF2B5EF4-FFF2-40B4-BE49-F238E27FC236}">
                  <a16:creationId xmlns:a16="http://schemas.microsoft.com/office/drawing/2014/main" id="{A43B1642-633C-9AE6-F717-D1B3687F2DF1}"/>
                </a:ext>
              </a:extLst>
            </p:cNvPr>
            <p:cNvSpPr txBox="1">
              <a:spLocks/>
            </p:cNvSpPr>
            <p:nvPr/>
          </p:nvSpPr>
          <p:spPr bwMode="gray">
            <a:xfrm>
              <a:off x="3461194" y="4031625"/>
              <a:ext cx="2500246" cy="7478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Helping people realize the life they imagine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through learning</a:t>
              </a:r>
            </a:p>
          </p:txBody>
        </p:sp>
        <p:sp>
          <p:nvSpPr>
            <p:cNvPr id="67" name="Title 1">
              <a:extLst>
                <a:ext uri="{FF2B5EF4-FFF2-40B4-BE49-F238E27FC236}">
                  <a16:creationId xmlns:a16="http://schemas.microsoft.com/office/drawing/2014/main" id="{9FBB5520-08F3-E6D6-E04F-A0C6A32BDB1D}"/>
                </a:ext>
              </a:extLst>
            </p:cNvPr>
            <p:cNvSpPr txBox="1">
              <a:spLocks/>
            </p:cNvSpPr>
            <p:nvPr/>
          </p:nvSpPr>
          <p:spPr bwMode="gray">
            <a:xfrm>
              <a:off x="3461194" y="3792978"/>
              <a:ext cx="2263428"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FFFFFF"/>
                  </a:solidFill>
                  <a:effectLst/>
                  <a:uLnTx/>
                  <a:uFillTx/>
                  <a:latin typeface="Plus Jakarta Sans Medium" panose="020B0604030504040204"/>
                  <a:ea typeface="+mj-ea"/>
                  <a:cs typeface="+mj-cs"/>
                </a:rPr>
                <a:t>PLUS JAKARTA SANS</a:t>
              </a:r>
            </a:p>
          </p:txBody>
        </p:sp>
      </p:grpSp>
      <p:pic>
        <p:nvPicPr>
          <p:cNvPr id="68" name="Picture 67" descr="Imagery">
            <a:extLst>
              <a:ext uri="{FF2B5EF4-FFF2-40B4-BE49-F238E27FC236}">
                <a16:creationId xmlns:a16="http://schemas.microsoft.com/office/drawing/2014/main" id="{FEB86737-7087-0CDE-FD20-C190D69F924A}"/>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bwMode="gray">
          <a:xfrm>
            <a:off x="9200092" y="0"/>
            <a:ext cx="2990088" cy="3429000"/>
          </a:xfrm>
          <a:custGeom>
            <a:avLst/>
            <a:gdLst>
              <a:gd name="connsiteX0" fmla="*/ 0 w 2990088"/>
              <a:gd name="connsiteY0" fmla="*/ 0 h 3429000"/>
              <a:gd name="connsiteX1" fmla="*/ 2990088 w 2990088"/>
              <a:gd name="connsiteY1" fmla="*/ 0 h 3429000"/>
              <a:gd name="connsiteX2" fmla="*/ 2990088 w 2990088"/>
              <a:gd name="connsiteY2" fmla="*/ 3429000 h 3429000"/>
              <a:gd name="connsiteX3" fmla="*/ 0 w 2990088"/>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990088" h="3429000">
                <a:moveTo>
                  <a:pt x="0" y="0"/>
                </a:moveTo>
                <a:lnTo>
                  <a:pt x="2990088" y="0"/>
                </a:lnTo>
                <a:lnTo>
                  <a:pt x="2990088" y="3429000"/>
                </a:lnTo>
                <a:lnTo>
                  <a:pt x="0" y="3429000"/>
                </a:lnTo>
                <a:close/>
              </a:path>
            </a:pathLst>
          </a:custGeom>
        </p:spPr>
      </p:pic>
      <p:grpSp>
        <p:nvGrpSpPr>
          <p:cNvPr id="69" name="Group 68" descr="Line Waves accent image">
            <a:extLst>
              <a:ext uri="{FF2B5EF4-FFF2-40B4-BE49-F238E27FC236}">
                <a16:creationId xmlns:a16="http://schemas.microsoft.com/office/drawing/2014/main" id="{297B05D1-98CF-A20B-9558-2304CCAF3B29}"/>
              </a:ext>
            </a:extLst>
          </p:cNvPr>
          <p:cNvGrpSpPr/>
          <p:nvPr userDrawn="1"/>
        </p:nvGrpSpPr>
        <p:grpSpPr bwMode="gray">
          <a:xfrm>
            <a:off x="5256703" y="-319"/>
            <a:ext cx="3943388" cy="3429319"/>
            <a:chOff x="5256703" y="-319"/>
            <a:chExt cx="3943388" cy="3429319"/>
          </a:xfrm>
        </p:grpSpPr>
        <p:sp>
          <p:nvSpPr>
            <p:cNvPr id="70" name="Rectangle 69" descr="Line Waves accent image">
              <a:extLst>
                <a:ext uri="{FF2B5EF4-FFF2-40B4-BE49-F238E27FC236}">
                  <a16:creationId xmlns:a16="http://schemas.microsoft.com/office/drawing/2014/main" id="{6F040833-E700-B738-7047-5FDF148C053E}"/>
                </a:ext>
                <a:ext uri="{C183D7F6-B498-43B3-948B-1728B52AA6E4}">
                  <adec:decorative xmlns:adec="http://schemas.microsoft.com/office/drawing/2017/decorative" val="0"/>
                </a:ext>
              </a:extLst>
            </p:cNvPr>
            <p:cNvSpPr/>
            <p:nvPr/>
          </p:nvSpPr>
          <p:spPr bwMode="gray">
            <a:xfrm>
              <a:off x="6208183" y="0"/>
              <a:ext cx="2991908" cy="342900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1" name="Freeform 54" descr="Line Waves accent design">
              <a:extLst>
                <a:ext uri="{FF2B5EF4-FFF2-40B4-BE49-F238E27FC236}">
                  <a16:creationId xmlns:a16="http://schemas.microsoft.com/office/drawing/2014/main" id="{EA945C34-CE91-602E-E4BA-535DC3FC6CA4}"/>
                </a:ext>
                <a:ext uri="{C183D7F6-B498-43B3-948B-1728B52AA6E4}">
                  <adec:decorative xmlns:adec="http://schemas.microsoft.com/office/drawing/2017/decorative" val="0"/>
                </a:ext>
              </a:extLst>
            </p:cNvPr>
            <p:cNvSpPr/>
            <p:nvPr/>
          </p:nvSpPr>
          <p:spPr bwMode="gray">
            <a:xfrm>
              <a:off x="5256703" y="-319"/>
              <a:ext cx="3835368" cy="3424322"/>
            </a:xfrm>
            <a:custGeom>
              <a:avLst/>
              <a:gdLst>
                <a:gd name="connsiteX0" fmla="*/ 2624913 w 3835368"/>
                <a:gd name="connsiteY0" fmla="*/ 522161 h 3424322"/>
                <a:gd name="connsiteX1" fmla="*/ 2851617 w 3835368"/>
                <a:gd name="connsiteY1" fmla="*/ 687337 h 3424322"/>
                <a:gd name="connsiteX2" fmla="*/ 3472452 w 3835368"/>
                <a:gd name="connsiteY2" fmla="*/ 1679982 h 3424322"/>
                <a:gd name="connsiteX3" fmla="*/ 2851617 w 3835368"/>
                <a:gd name="connsiteY3" fmla="*/ 2672626 h 3424322"/>
                <a:gd name="connsiteX4" fmla="*/ 2650137 w 3835368"/>
                <a:gd name="connsiteY4" fmla="*/ 2821000 h 3424322"/>
                <a:gd name="connsiteX5" fmla="*/ 2650137 w 3835368"/>
                <a:gd name="connsiteY5" fmla="*/ 2821317 h 3424322"/>
                <a:gd name="connsiteX6" fmla="*/ 3819288 w 3835368"/>
                <a:gd name="connsiteY6" fmla="*/ 1677446 h 3424322"/>
                <a:gd name="connsiteX7" fmla="*/ 2624913 w 3835368"/>
                <a:gd name="connsiteY7" fmla="*/ 522161 h 3424322"/>
                <a:gd name="connsiteX8" fmla="*/ 2223214 w 3835368"/>
                <a:gd name="connsiteY8" fmla="*/ 314184 h 3424322"/>
                <a:gd name="connsiteX9" fmla="*/ 3109851 w 3835368"/>
                <a:gd name="connsiteY9" fmla="*/ 1683152 h 3424322"/>
                <a:gd name="connsiteX10" fmla="*/ 2244655 w 3835368"/>
                <a:gd name="connsiteY10" fmla="*/ 3036585 h 3424322"/>
                <a:gd name="connsiteX11" fmla="*/ 2244970 w 3835368"/>
                <a:gd name="connsiteY11" fmla="*/ 3036902 h 3424322"/>
                <a:gd name="connsiteX12" fmla="*/ 2502574 w 3835368"/>
                <a:gd name="connsiteY12" fmla="*/ 2898357 h 3424322"/>
                <a:gd name="connsiteX13" fmla="*/ 2481764 w 3835368"/>
                <a:gd name="connsiteY13" fmla="*/ 2903112 h 3424322"/>
                <a:gd name="connsiteX14" fmla="*/ 2481764 w 3835368"/>
                <a:gd name="connsiteY14" fmla="*/ 2887261 h 3424322"/>
                <a:gd name="connsiteX15" fmla="*/ 2568158 w 3835368"/>
                <a:gd name="connsiteY15" fmla="*/ 2857142 h 3424322"/>
                <a:gd name="connsiteX16" fmla="*/ 2842158 w 3835368"/>
                <a:gd name="connsiteY16" fmla="*/ 2660579 h 3424322"/>
                <a:gd name="connsiteX17" fmla="*/ 3457002 w 3835368"/>
                <a:gd name="connsiteY17" fmla="*/ 1680299 h 3424322"/>
                <a:gd name="connsiteX18" fmla="*/ 2842158 w 3835368"/>
                <a:gd name="connsiteY18" fmla="*/ 700019 h 3424322"/>
                <a:gd name="connsiteX19" fmla="*/ 2543879 w 3835368"/>
                <a:gd name="connsiteY19" fmla="*/ 487921 h 3424322"/>
                <a:gd name="connsiteX20" fmla="*/ 2481449 w 3835368"/>
                <a:gd name="connsiteY20" fmla="*/ 467313 h 3424322"/>
                <a:gd name="connsiteX21" fmla="*/ 2481449 w 3835368"/>
                <a:gd name="connsiteY21" fmla="*/ 451461 h 3424322"/>
                <a:gd name="connsiteX22" fmla="*/ 2485863 w 3835368"/>
                <a:gd name="connsiteY22" fmla="*/ 452095 h 3424322"/>
                <a:gd name="connsiteX23" fmla="*/ 2223214 w 3835368"/>
                <a:gd name="connsiteY23" fmla="*/ 314184 h 3424322"/>
                <a:gd name="connsiteX24" fmla="*/ 1853362 w 3835368"/>
                <a:gd name="connsiteY24" fmla="*/ 121425 h 3424322"/>
                <a:gd name="connsiteX25" fmla="*/ 2747251 w 3835368"/>
                <a:gd name="connsiteY25" fmla="*/ 1686005 h 3424322"/>
                <a:gd name="connsiteX26" fmla="*/ 2746936 w 3835368"/>
                <a:gd name="connsiteY26" fmla="*/ 1686323 h 3424322"/>
                <a:gd name="connsiteX27" fmla="*/ 1865343 w 3835368"/>
                <a:gd name="connsiteY27" fmla="*/ 3241075 h 3424322"/>
                <a:gd name="connsiteX28" fmla="*/ 2157000 w 3835368"/>
                <a:gd name="connsiteY28" fmla="*/ 3077483 h 3424322"/>
                <a:gd name="connsiteX29" fmla="*/ 2157000 w 3835368"/>
                <a:gd name="connsiteY29" fmla="*/ 3067338 h 3424322"/>
                <a:gd name="connsiteX30" fmla="*/ 2178441 w 3835368"/>
                <a:gd name="connsiteY30" fmla="*/ 3062582 h 3424322"/>
                <a:gd name="connsiteX31" fmla="*/ 2512979 w 3835368"/>
                <a:gd name="connsiteY31" fmla="*/ 2789296 h 3424322"/>
                <a:gd name="connsiteX32" fmla="*/ 3093771 w 3835368"/>
                <a:gd name="connsiteY32" fmla="*/ 1682835 h 3424322"/>
                <a:gd name="connsiteX33" fmla="*/ 2512979 w 3835368"/>
                <a:gd name="connsiteY33" fmla="*/ 576374 h 3424322"/>
                <a:gd name="connsiteX34" fmla="*/ 2164568 w 3835368"/>
                <a:gd name="connsiteY34" fmla="*/ 293577 h 3424322"/>
                <a:gd name="connsiteX35" fmla="*/ 2157315 w 3835368"/>
                <a:gd name="connsiteY35" fmla="*/ 292309 h 3424322"/>
                <a:gd name="connsiteX36" fmla="*/ 2157315 w 3835368"/>
                <a:gd name="connsiteY36" fmla="*/ 288504 h 3424322"/>
                <a:gd name="connsiteX37" fmla="*/ 1853362 w 3835368"/>
                <a:gd name="connsiteY37" fmla="*/ 121425 h 3424322"/>
                <a:gd name="connsiteX38" fmla="*/ 609799 w 3835368"/>
                <a:gd name="connsiteY38" fmla="*/ 317 h 3424322"/>
                <a:gd name="connsiteX39" fmla="*/ 626825 w 3835368"/>
                <a:gd name="connsiteY39" fmla="*/ 317 h 3424322"/>
                <a:gd name="connsiteX40" fmla="*/ 933932 w 3835368"/>
                <a:gd name="connsiteY40" fmla="*/ 1700589 h 3424322"/>
                <a:gd name="connsiteX41" fmla="*/ 617681 w 3835368"/>
                <a:gd name="connsiteY41" fmla="*/ 3424322 h 3424322"/>
                <a:gd name="connsiteX42" fmla="*/ 600655 w 3835368"/>
                <a:gd name="connsiteY42" fmla="*/ 3424322 h 3424322"/>
                <a:gd name="connsiteX43" fmla="*/ 918167 w 3835368"/>
                <a:gd name="connsiteY43" fmla="*/ 1700589 h 3424322"/>
                <a:gd name="connsiteX44" fmla="*/ 609799 w 3835368"/>
                <a:gd name="connsiteY44" fmla="*/ 317 h 3424322"/>
                <a:gd name="connsiteX45" fmla="*/ 312782 w 3835368"/>
                <a:gd name="connsiteY45" fmla="*/ 317 h 3424322"/>
                <a:gd name="connsiteX46" fmla="*/ 329178 w 3835368"/>
                <a:gd name="connsiteY46" fmla="*/ 317 h 3424322"/>
                <a:gd name="connsiteX47" fmla="*/ 571332 w 3835368"/>
                <a:gd name="connsiteY47" fmla="*/ 1703443 h 3424322"/>
                <a:gd name="connsiteX48" fmla="*/ 323818 w 3835368"/>
                <a:gd name="connsiteY48" fmla="*/ 3424322 h 3424322"/>
                <a:gd name="connsiteX49" fmla="*/ 307422 w 3835368"/>
                <a:gd name="connsiteY49" fmla="*/ 3424322 h 3424322"/>
                <a:gd name="connsiteX50" fmla="*/ 555567 w 3835368"/>
                <a:gd name="connsiteY50" fmla="*/ 1703443 h 3424322"/>
                <a:gd name="connsiteX51" fmla="*/ 312782 w 3835368"/>
                <a:gd name="connsiteY51" fmla="*/ 317 h 3424322"/>
                <a:gd name="connsiteX52" fmla="*/ 2838 w 3835368"/>
                <a:gd name="connsiteY52" fmla="*/ 317 h 3424322"/>
                <a:gd name="connsiteX53" fmla="*/ 19234 w 3835368"/>
                <a:gd name="connsiteY53" fmla="*/ 317 h 3424322"/>
                <a:gd name="connsiteX54" fmla="*/ 208732 w 3835368"/>
                <a:gd name="connsiteY54" fmla="*/ 1706296 h 3424322"/>
                <a:gd name="connsiteX55" fmla="*/ 16396 w 3835368"/>
                <a:gd name="connsiteY55" fmla="*/ 3424322 h 3424322"/>
                <a:gd name="connsiteX56" fmla="*/ 0 w 3835368"/>
                <a:gd name="connsiteY56" fmla="*/ 3424322 h 3424322"/>
                <a:gd name="connsiteX57" fmla="*/ 192967 w 3835368"/>
                <a:gd name="connsiteY57" fmla="*/ 1706296 h 3424322"/>
                <a:gd name="connsiteX58" fmla="*/ 2838 w 3835368"/>
                <a:gd name="connsiteY58" fmla="*/ 317 h 3424322"/>
                <a:gd name="connsiteX59" fmla="*/ 890420 w 3835368"/>
                <a:gd name="connsiteY59" fmla="*/ 317 h 3424322"/>
                <a:gd name="connsiteX60" fmla="*/ 908077 w 3835368"/>
                <a:gd name="connsiteY60" fmla="*/ 317 h 3424322"/>
                <a:gd name="connsiteX61" fmla="*/ 1296533 w 3835368"/>
                <a:gd name="connsiteY61" fmla="*/ 1697419 h 3424322"/>
                <a:gd name="connsiteX62" fmla="*/ 893258 w 3835368"/>
                <a:gd name="connsiteY62" fmla="*/ 3424322 h 3424322"/>
                <a:gd name="connsiteX63" fmla="*/ 875601 w 3835368"/>
                <a:gd name="connsiteY63" fmla="*/ 3424322 h 3424322"/>
                <a:gd name="connsiteX64" fmla="*/ 1280768 w 3835368"/>
                <a:gd name="connsiteY64" fmla="*/ 1697419 h 3424322"/>
                <a:gd name="connsiteX65" fmla="*/ 890420 w 3835368"/>
                <a:gd name="connsiteY65" fmla="*/ 317 h 3424322"/>
                <a:gd name="connsiteX66" fmla="*/ 1374414 w 3835368"/>
                <a:gd name="connsiteY66" fmla="*/ 317 h 3424322"/>
                <a:gd name="connsiteX67" fmla="*/ 1394593 w 3835368"/>
                <a:gd name="connsiteY67" fmla="*/ 317 h 3424322"/>
                <a:gd name="connsiteX68" fmla="*/ 1540895 w 3835368"/>
                <a:gd name="connsiteY68" fmla="*/ 198782 h 3424322"/>
                <a:gd name="connsiteX69" fmla="*/ 2021735 w 3835368"/>
                <a:gd name="connsiteY69" fmla="*/ 1691712 h 3424322"/>
                <a:gd name="connsiteX70" fmla="*/ 2021104 w 3835368"/>
                <a:gd name="connsiteY70" fmla="*/ 1691712 h 3424322"/>
                <a:gd name="connsiteX71" fmla="*/ 1540264 w 3835368"/>
                <a:gd name="connsiteY71" fmla="*/ 3184642 h 3424322"/>
                <a:gd name="connsiteX72" fmla="*/ 1359594 w 3835368"/>
                <a:gd name="connsiteY72" fmla="*/ 3424322 h 3424322"/>
                <a:gd name="connsiteX73" fmla="*/ 1339415 w 3835368"/>
                <a:gd name="connsiteY73" fmla="*/ 3424322 h 3424322"/>
                <a:gd name="connsiteX74" fmla="*/ 1527337 w 3835368"/>
                <a:gd name="connsiteY74" fmla="*/ 3175765 h 3424322"/>
                <a:gd name="connsiteX75" fmla="*/ 2005654 w 3835368"/>
                <a:gd name="connsiteY75" fmla="*/ 1691712 h 3424322"/>
                <a:gd name="connsiteX76" fmla="*/ 1527652 w 3835368"/>
                <a:gd name="connsiteY76" fmla="*/ 207660 h 3424322"/>
                <a:gd name="connsiteX77" fmla="*/ 1374414 w 3835368"/>
                <a:gd name="connsiteY77" fmla="*/ 317 h 3424322"/>
                <a:gd name="connsiteX78" fmla="*/ 1148656 w 3835368"/>
                <a:gd name="connsiteY78" fmla="*/ 317 h 3424322"/>
                <a:gd name="connsiteX79" fmla="*/ 1165051 w 3835368"/>
                <a:gd name="connsiteY79" fmla="*/ 317 h 3424322"/>
                <a:gd name="connsiteX80" fmla="*/ 1659134 w 3835368"/>
                <a:gd name="connsiteY80" fmla="*/ 1694565 h 3424322"/>
                <a:gd name="connsiteX81" fmla="*/ 1142349 w 3835368"/>
                <a:gd name="connsiteY81" fmla="*/ 3424322 h 3424322"/>
                <a:gd name="connsiteX82" fmla="*/ 1126269 w 3835368"/>
                <a:gd name="connsiteY82" fmla="*/ 3424322 h 3424322"/>
                <a:gd name="connsiteX83" fmla="*/ 1643369 w 3835368"/>
                <a:gd name="connsiteY83" fmla="*/ 1694565 h 3424322"/>
                <a:gd name="connsiteX84" fmla="*/ 1148656 w 3835368"/>
                <a:gd name="connsiteY84" fmla="*/ 317 h 3424322"/>
                <a:gd name="connsiteX85" fmla="*/ 1650620 w 3835368"/>
                <a:gd name="connsiteY85" fmla="*/ 0 h 3424322"/>
                <a:gd name="connsiteX86" fmla="*/ 1680890 w 3835368"/>
                <a:gd name="connsiteY86" fmla="*/ 0 h 3424322"/>
                <a:gd name="connsiteX87" fmla="*/ 1833497 w 3835368"/>
                <a:gd name="connsiteY87" fmla="*/ 105573 h 3424322"/>
                <a:gd name="connsiteX88" fmla="*/ 1833497 w 3835368"/>
                <a:gd name="connsiteY88" fmla="*/ 102086 h 3424322"/>
                <a:gd name="connsiteX89" fmla="*/ 2174657 w 3835368"/>
                <a:gd name="connsiteY89" fmla="*/ 279627 h 3424322"/>
                <a:gd name="connsiteX90" fmla="*/ 2549239 w 3835368"/>
                <a:gd name="connsiteY90" fmla="*/ 472703 h 3424322"/>
                <a:gd name="connsiteX91" fmla="*/ 3179219 w 3835368"/>
                <a:gd name="connsiteY91" fmla="*/ 809080 h 3424322"/>
                <a:gd name="connsiteX92" fmla="*/ 3179534 w 3835368"/>
                <a:gd name="connsiteY92" fmla="*/ 809080 h 3424322"/>
                <a:gd name="connsiteX93" fmla="*/ 3835368 w 3835368"/>
                <a:gd name="connsiteY93" fmla="*/ 1676811 h 3424322"/>
                <a:gd name="connsiteX94" fmla="*/ 3179534 w 3835368"/>
                <a:gd name="connsiteY94" fmla="*/ 2544543 h 3424322"/>
                <a:gd name="connsiteX95" fmla="*/ 2574149 w 3835368"/>
                <a:gd name="connsiteY95" fmla="*/ 2871092 h 3424322"/>
                <a:gd name="connsiteX96" fmla="*/ 2190738 w 3835368"/>
                <a:gd name="connsiteY96" fmla="*/ 3074947 h 3424322"/>
                <a:gd name="connsiteX97" fmla="*/ 1837596 w 3835368"/>
                <a:gd name="connsiteY97" fmla="*/ 3262633 h 3424322"/>
                <a:gd name="connsiteX98" fmla="*/ 1581569 w 3835368"/>
                <a:gd name="connsiteY98" fmla="*/ 3424005 h 3424322"/>
                <a:gd name="connsiteX99" fmla="*/ 1534273 w 3835368"/>
                <a:gd name="connsiteY99" fmla="*/ 3424005 h 3424322"/>
                <a:gd name="connsiteX100" fmla="*/ 2185062 w 3835368"/>
                <a:gd name="connsiteY100" fmla="*/ 2918013 h 3424322"/>
                <a:gd name="connsiteX101" fmla="*/ 2731801 w 3835368"/>
                <a:gd name="connsiteY101" fmla="*/ 1685688 h 3424322"/>
                <a:gd name="connsiteX102" fmla="*/ 2185062 w 3835368"/>
                <a:gd name="connsiteY102" fmla="*/ 453364 h 3424322"/>
                <a:gd name="connsiteX103" fmla="*/ 1650620 w 3835368"/>
                <a:gd name="connsiteY103" fmla="*/ 0 h 3424322"/>
                <a:gd name="connsiteX104" fmla="*/ 1552876 w 3835368"/>
                <a:gd name="connsiteY104" fmla="*/ 0 h 3424322"/>
                <a:gd name="connsiteX105" fmla="*/ 1576524 w 3835368"/>
                <a:gd name="connsiteY105" fmla="*/ 0 h 3424322"/>
                <a:gd name="connsiteX106" fmla="*/ 1868811 w 3835368"/>
                <a:gd name="connsiteY106" fmla="*/ 320525 h 3424322"/>
                <a:gd name="connsiteX107" fmla="*/ 2384650 w 3835368"/>
                <a:gd name="connsiteY107" fmla="*/ 1688542 h 3424322"/>
                <a:gd name="connsiteX108" fmla="*/ 1868811 w 3835368"/>
                <a:gd name="connsiteY108" fmla="*/ 3056559 h 3424322"/>
                <a:gd name="connsiteX109" fmla="*/ 1868496 w 3835368"/>
                <a:gd name="connsiteY109" fmla="*/ 3056242 h 3424322"/>
                <a:gd name="connsiteX110" fmla="*/ 1523868 w 3835368"/>
                <a:gd name="connsiteY110" fmla="*/ 3424005 h 3424322"/>
                <a:gd name="connsiteX111" fmla="*/ 1499274 w 3835368"/>
                <a:gd name="connsiteY111" fmla="*/ 3424005 h 3424322"/>
                <a:gd name="connsiteX112" fmla="*/ 1856199 w 3835368"/>
                <a:gd name="connsiteY112" fmla="*/ 3046730 h 3424322"/>
                <a:gd name="connsiteX113" fmla="*/ 2368570 w 3835368"/>
                <a:gd name="connsiteY113" fmla="*/ 1688542 h 3424322"/>
                <a:gd name="connsiteX114" fmla="*/ 1856199 w 3835368"/>
                <a:gd name="connsiteY114" fmla="*/ 330353 h 3424322"/>
                <a:gd name="connsiteX115" fmla="*/ 1552876 w 3835368"/>
                <a:gd name="connsiteY115" fmla="*/ 0 h 342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835368" h="3424322">
                  <a:moveTo>
                    <a:pt x="2624913" y="522161"/>
                  </a:moveTo>
                  <a:cubicBezTo>
                    <a:pt x="2699009" y="571302"/>
                    <a:pt x="2776259" y="626783"/>
                    <a:pt x="2851617" y="687337"/>
                  </a:cubicBezTo>
                  <a:cubicBezTo>
                    <a:pt x="3134761" y="914336"/>
                    <a:pt x="3472452" y="1271003"/>
                    <a:pt x="3472452" y="1679982"/>
                  </a:cubicBezTo>
                  <a:cubicBezTo>
                    <a:pt x="3472452" y="2088960"/>
                    <a:pt x="3134761" y="2445627"/>
                    <a:pt x="2851617" y="2672626"/>
                  </a:cubicBezTo>
                  <a:cubicBezTo>
                    <a:pt x="2784457" y="2726523"/>
                    <a:pt x="2716351" y="2775981"/>
                    <a:pt x="2650137" y="2821000"/>
                  </a:cubicBezTo>
                  <a:lnTo>
                    <a:pt x="2650137" y="2821317"/>
                  </a:lnTo>
                  <a:cubicBezTo>
                    <a:pt x="3011161" y="2656457"/>
                    <a:pt x="3819288" y="2215141"/>
                    <a:pt x="3819288" y="1677446"/>
                  </a:cubicBezTo>
                  <a:cubicBezTo>
                    <a:pt x="3819288" y="1139750"/>
                    <a:pt x="2971748" y="676875"/>
                    <a:pt x="2624913" y="522161"/>
                  </a:cubicBezTo>
                  <a:close/>
                  <a:moveTo>
                    <a:pt x="2223214" y="314184"/>
                  </a:moveTo>
                  <a:cubicBezTo>
                    <a:pt x="2602211" y="586836"/>
                    <a:pt x="3109851" y="1107412"/>
                    <a:pt x="3109851" y="1683152"/>
                  </a:cubicBezTo>
                  <a:cubicBezTo>
                    <a:pt x="3109851" y="2258892"/>
                    <a:pt x="2620814" y="2760446"/>
                    <a:pt x="2244655" y="3036585"/>
                  </a:cubicBezTo>
                  <a:lnTo>
                    <a:pt x="2244970" y="3036902"/>
                  </a:lnTo>
                  <a:cubicBezTo>
                    <a:pt x="2307716" y="3008686"/>
                    <a:pt x="2397893" y="2962081"/>
                    <a:pt x="2502574" y="2898357"/>
                  </a:cubicBezTo>
                  <a:cubicBezTo>
                    <a:pt x="2492800" y="2901210"/>
                    <a:pt x="2485233" y="2903112"/>
                    <a:pt x="2481764" y="2903112"/>
                  </a:cubicBezTo>
                  <a:lnTo>
                    <a:pt x="2481764" y="2887261"/>
                  </a:lnTo>
                  <a:cubicBezTo>
                    <a:pt x="2489331" y="2887261"/>
                    <a:pt x="2520547" y="2876799"/>
                    <a:pt x="2568158" y="2857142"/>
                  </a:cubicBezTo>
                  <a:cubicBezTo>
                    <a:pt x="2654867" y="2801661"/>
                    <a:pt x="2748197" y="2736034"/>
                    <a:pt x="2842158" y="2660579"/>
                  </a:cubicBezTo>
                  <a:cubicBezTo>
                    <a:pt x="3122779" y="2435799"/>
                    <a:pt x="3457002" y="2082937"/>
                    <a:pt x="3457002" y="1680299"/>
                  </a:cubicBezTo>
                  <a:cubicBezTo>
                    <a:pt x="3457002" y="1277661"/>
                    <a:pt x="3122779" y="924798"/>
                    <a:pt x="2842158" y="700019"/>
                  </a:cubicBezTo>
                  <a:cubicBezTo>
                    <a:pt x="2739368" y="617589"/>
                    <a:pt x="2637210" y="546573"/>
                    <a:pt x="2543879" y="487921"/>
                  </a:cubicBezTo>
                  <a:cubicBezTo>
                    <a:pt x="2509826" y="474288"/>
                    <a:pt x="2487755" y="467313"/>
                    <a:pt x="2481449" y="467313"/>
                  </a:cubicBezTo>
                  <a:lnTo>
                    <a:pt x="2481449" y="451461"/>
                  </a:lnTo>
                  <a:cubicBezTo>
                    <a:pt x="2482395" y="451461"/>
                    <a:pt x="2484287" y="452095"/>
                    <a:pt x="2485863" y="452095"/>
                  </a:cubicBezTo>
                  <a:cubicBezTo>
                    <a:pt x="2375822" y="385835"/>
                    <a:pt x="2282807" y="339230"/>
                    <a:pt x="2223214" y="314184"/>
                  </a:cubicBezTo>
                  <a:close/>
                  <a:moveTo>
                    <a:pt x="1853362" y="121425"/>
                  </a:moveTo>
                  <a:cubicBezTo>
                    <a:pt x="2226683" y="414368"/>
                    <a:pt x="2747251" y="1008496"/>
                    <a:pt x="2747251" y="1686005"/>
                  </a:cubicBezTo>
                  <a:lnTo>
                    <a:pt x="2746936" y="1686323"/>
                  </a:lnTo>
                  <a:cubicBezTo>
                    <a:pt x="2746936" y="2356540"/>
                    <a:pt x="2237718" y="2944961"/>
                    <a:pt x="1865343" y="3241075"/>
                  </a:cubicBezTo>
                  <a:cubicBezTo>
                    <a:pt x="1922729" y="3222369"/>
                    <a:pt x="2029617" y="3164985"/>
                    <a:pt x="2157000" y="3077483"/>
                  </a:cubicBezTo>
                  <a:lnTo>
                    <a:pt x="2157000" y="3067338"/>
                  </a:lnTo>
                  <a:cubicBezTo>
                    <a:pt x="2161099" y="3067338"/>
                    <a:pt x="2168982" y="3065436"/>
                    <a:pt x="2178441" y="3062582"/>
                  </a:cubicBezTo>
                  <a:cubicBezTo>
                    <a:pt x="2283122" y="2989347"/>
                    <a:pt x="2399470" y="2896772"/>
                    <a:pt x="2512979" y="2789296"/>
                  </a:cubicBezTo>
                  <a:cubicBezTo>
                    <a:pt x="2777835" y="2537885"/>
                    <a:pt x="3093771" y="2142222"/>
                    <a:pt x="3093771" y="1682835"/>
                  </a:cubicBezTo>
                  <a:cubicBezTo>
                    <a:pt x="3093771" y="1223448"/>
                    <a:pt x="2777835" y="827468"/>
                    <a:pt x="2512979" y="576374"/>
                  </a:cubicBezTo>
                  <a:cubicBezTo>
                    <a:pt x="2394425" y="464143"/>
                    <a:pt x="2272717" y="368398"/>
                    <a:pt x="2164568" y="293577"/>
                  </a:cubicBezTo>
                  <a:cubicBezTo>
                    <a:pt x="2162045" y="292943"/>
                    <a:pt x="2159207" y="292309"/>
                    <a:pt x="2157315" y="292309"/>
                  </a:cubicBezTo>
                  <a:lnTo>
                    <a:pt x="2157315" y="288504"/>
                  </a:lnTo>
                  <a:cubicBezTo>
                    <a:pt x="2020158" y="194344"/>
                    <a:pt x="1906648" y="135058"/>
                    <a:pt x="1853362" y="121425"/>
                  </a:cubicBezTo>
                  <a:close/>
                  <a:moveTo>
                    <a:pt x="609799" y="317"/>
                  </a:moveTo>
                  <a:lnTo>
                    <a:pt x="626825" y="317"/>
                  </a:lnTo>
                  <a:cubicBezTo>
                    <a:pt x="764298" y="356350"/>
                    <a:pt x="933932" y="931456"/>
                    <a:pt x="933932" y="1700589"/>
                  </a:cubicBezTo>
                  <a:cubicBezTo>
                    <a:pt x="933932" y="2469722"/>
                    <a:pt x="756416" y="3071142"/>
                    <a:pt x="617681" y="3424322"/>
                  </a:cubicBezTo>
                  <a:lnTo>
                    <a:pt x="600655" y="3424322"/>
                  </a:lnTo>
                  <a:cubicBezTo>
                    <a:pt x="739389" y="3073362"/>
                    <a:pt x="918167" y="2454505"/>
                    <a:pt x="918167" y="1700589"/>
                  </a:cubicBezTo>
                  <a:cubicBezTo>
                    <a:pt x="918167" y="946674"/>
                    <a:pt x="746957" y="354131"/>
                    <a:pt x="609799" y="317"/>
                  </a:cubicBezTo>
                  <a:close/>
                  <a:moveTo>
                    <a:pt x="312782" y="317"/>
                  </a:moveTo>
                  <a:lnTo>
                    <a:pt x="329178" y="317"/>
                  </a:lnTo>
                  <a:cubicBezTo>
                    <a:pt x="486200" y="512016"/>
                    <a:pt x="571332" y="1097901"/>
                    <a:pt x="571332" y="1703443"/>
                  </a:cubicBezTo>
                  <a:cubicBezTo>
                    <a:pt x="571332" y="2308984"/>
                    <a:pt x="483993" y="2908502"/>
                    <a:pt x="323818" y="3424322"/>
                  </a:cubicBezTo>
                  <a:lnTo>
                    <a:pt x="307422" y="3424322"/>
                  </a:lnTo>
                  <a:cubicBezTo>
                    <a:pt x="467912" y="2908819"/>
                    <a:pt x="555567" y="2302009"/>
                    <a:pt x="555567" y="1703443"/>
                  </a:cubicBezTo>
                  <a:cubicBezTo>
                    <a:pt x="555567" y="1104876"/>
                    <a:pt x="470119" y="511698"/>
                    <a:pt x="312782" y="317"/>
                  </a:cubicBezTo>
                  <a:close/>
                  <a:moveTo>
                    <a:pt x="2838" y="317"/>
                  </a:moveTo>
                  <a:lnTo>
                    <a:pt x="19234" y="317"/>
                  </a:lnTo>
                  <a:cubicBezTo>
                    <a:pt x="142203" y="510113"/>
                    <a:pt x="208732" y="1095682"/>
                    <a:pt x="208732" y="1706296"/>
                  </a:cubicBezTo>
                  <a:cubicBezTo>
                    <a:pt x="208732" y="2316910"/>
                    <a:pt x="141257" y="2911673"/>
                    <a:pt x="16396" y="3424322"/>
                  </a:cubicBezTo>
                  <a:lnTo>
                    <a:pt x="0" y="3424322"/>
                  </a:lnTo>
                  <a:cubicBezTo>
                    <a:pt x="125176" y="2912307"/>
                    <a:pt x="192967" y="2312472"/>
                    <a:pt x="192967" y="1706296"/>
                  </a:cubicBezTo>
                  <a:cubicBezTo>
                    <a:pt x="192967" y="1100120"/>
                    <a:pt x="126122" y="509796"/>
                    <a:pt x="2838" y="317"/>
                  </a:cubicBezTo>
                  <a:close/>
                  <a:moveTo>
                    <a:pt x="890420" y="317"/>
                  </a:moveTo>
                  <a:lnTo>
                    <a:pt x="908077" y="317"/>
                  </a:lnTo>
                  <a:cubicBezTo>
                    <a:pt x="1063207" y="317355"/>
                    <a:pt x="1296533" y="898484"/>
                    <a:pt x="1296533" y="1697419"/>
                  </a:cubicBezTo>
                  <a:cubicBezTo>
                    <a:pt x="1296533" y="2496353"/>
                    <a:pt x="1047757" y="3116479"/>
                    <a:pt x="893258" y="3424322"/>
                  </a:cubicBezTo>
                  <a:lnTo>
                    <a:pt x="875601" y="3424322"/>
                  </a:lnTo>
                  <a:cubicBezTo>
                    <a:pt x="1029154" y="3120283"/>
                    <a:pt x="1280768" y="2473844"/>
                    <a:pt x="1280768" y="1697419"/>
                  </a:cubicBezTo>
                  <a:cubicBezTo>
                    <a:pt x="1280768" y="920994"/>
                    <a:pt x="1044604" y="313867"/>
                    <a:pt x="890420" y="317"/>
                  </a:cubicBezTo>
                  <a:close/>
                  <a:moveTo>
                    <a:pt x="1374414" y="317"/>
                  </a:moveTo>
                  <a:lnTo>
                    <a:pt x="1394593" y="317"/>
                  </a:lnTo>
                  <a:cubicBezTo>
                    <a:pt x="1443466" y="60871"/>
                    <a:pt x="1492653" y="127132"/>
                    <a:pt x="1540895" y="198782"/>
                  </a:cubicBezTo>
                  <a:cubicBezTo>
                    <a:pt x="1720619" y="466362"/>
                    <a:pt x="2021735" y="1015788"/>
                    <a:pt x="2021735" y="1691712"/>
                  </a:cubicBezTo>
                  <a:lnTo>
                    <a:pt x="2021104" y="1691712"/>
                  </a:lnTo>
                  <a:cubicBezTo>
                    <a:pt x="2021104" y="2367953"/>
                    <a:pt x="1719988" y="2917379"/>
                    <a:pt x="1540264" y="3184642"/>
                  </a:cubicBezTo>
                  <a:cubicBezTo>
                    <a:pt x="1480672" y="3273095"/>
                    <a:pt x="1419818" y="3352989"/>
                    <a:pt x="1359594" y="3424322"/>
                  </a:cubicBezTo>
                  <a:lnTo>
                    <a:pt x="1339415" y="3424322"/>
                  </a:lnTo>
                  <a:cubicBezTo>
                    <a:pt x="1401845" y="3351087"/>
                    <a:pt x="1465222" y="3268023"/>
                    <a:pt x="1527337" y="3175765"/>
                  </a:cubicBezTo>
                  <a:cubicBezTo>
                    <a:pt x="1706115" y="2909770"/>
                    <a:pt x="2005654" y="2363515"/>
                    <a:pt x="2005654" y="1691712"/>
                  </a:cubicBezTo>
                  <a:cubicBezTo>
                    <a:pt x="2005654" y="1019910"/>
                    <a:pt x="1706115" y="473654"/>
                    <a:pt x="1527652" y="207660"/>
                  </a:cubicBezTo>
                  <a:cubicBezTo>
                    <a:pt x="1477203" y="132205"/>
                    <a:pt x="1425493" y="63090"/>
                    <a:pt x="1374414" y="317"/>
                  </a:cubicBezTo>
                  <a:close/>
                  <a:moveTo>
                    <a:pt x="1148656" y="317"/>
                  </a:moveTo>
                  <a:lnTo>
                    <a:pt x="1165051" y="317"/>
                  </a:lnTo>
                  <a:cubicBezTo>
                    <a:pt x="1427700" y="421660"/>
                    <a:pt x="1659134" y="1009130"/>
                    <a:pt x="1659134" y="1694565"/>
                  </a:cubicBezTo>
                  <a:cubicBezTo>
                    <a:pt x="1659134" y="2380001"/>
                    <a:pt x="1414142" y="3002028"/>
                    <a:pt x="1142349" y="3424322"/>
                  </a:cubicBezTo>
                  <a:lnTo>
                    <a:pt x="1126269" y="3424322"/>
                  </a:lnTo>
                  <a:cubicBezTo>
                    <a:pt x="1397431" y="3004565"/>
                    <a:pt x="1643369" y="2362564"/>
                    <a:pt x="1643369" y="1694565"/>
                  </a:cubicBezTo>
                  <a:cubicBezTo>
                    <a:pt x="1643369" y="1026567"/>
                    <a:pt x="1410674" y="419124"/>
                    <a:pt x="1148656" y="317"/>
                  </a:cubicBezTo>
                  <a:close/>
                  <a:moveTo>
                    <a:pt x="1650620" y="0"/>
                  </a:moveTo>
                  <a:lnTo>
                    <a:pt x="1680890" y="0"/>
                  </a:lnTo>
                  <a:cubicBezTo>
                    <a:pt x="1726609" y="27899"/>
                    <a:pt x="1778004" y="63090"/>
                    <a:pt x="1833497" y="105573"/>
                  </a:cubicBezTo>
                  <a:lnTo>
                    <a:pt x="1833497" y="102086"/>
                  </a:lnTo>
                  <a:cubicBezTo>
                    <a:pt x="1876694" y="102086"/>
                    <a:pt x="2009753" y="166445"/>
                    <a:pt x="2174657" y="279627"/>
                  </a:cubicBezTo>
                  <a:cubicBezTo>
                    <a:pt x="2230151" y="294211"/>
                    <a:pt x="2376452" y="363959"/>
                    <a:pt x="2549239" y="472703"/>
                  </a:cubicBezTo>
                  <a:cubicBezTo>
                    <a:pt x="2669686" y="519624"/>
                    <a:pt x="2926975" y="640416"/>
                    <a:pt x="3179219" y="809080"/>
                  </a:cubicBezTo>
                  <a:lnTo>
                    <a:pt x="3179534" y="809080"/>
                  </a:lnTo>
                  <a:cubicBezTo>
                    <a:pt x="3478758" y="1009130"/>
                    <a:pt x="3835368" y="1322046"/>
                    <a:pt x="3835368" y="1676811"/>
                  </a:cubicBezTo>
                  <a:cubicBezTo>
                    <a:pt x="3835368" y="2031576"/>
                    <a:pt x="3478758" y="2344493"/>
                    <a:pt x="3179534" y="2544543"/>
                  </a:cubicBezTo>
                  <a:cubicBezTo>
                    <a:pt x="2943055" y="2702745"/>
                    <a:pt x="2702793" y="2818463"/>
                    <a:pt x="2574149" y="2871092"/>
                  </a:cubicBezTo>
                  <a:cubicBezTo>
                    <a:pt x="2405460" y="2978884"/>
                    <a:pt x="2258528" y="3052120"/>
                    <a:pt x="2190738" y="3074947"/>
                  </a:cubicBezTo>
                  <a:cubicBezTo>
                    <a:pt x="2022680" y="3192251"/>
                    <a:pt x="1885523" y="3259463"/>
                    <a:pt x="1837596" y="3262633"/>
                  </a:cubicBezTo>
                  <a:cubicBezTo>
                    <a:pt x="1735438" y="3341258"/>
                    <a:pt x="1645576" y="3396740"/>
                    <a:pt x="1581569" y="3424005"/>
                  </a:cubicBezTo>
                  <a:lnTo>
                    <a:pt x="1534273" y="3424005"/>
                  </a:lnTo>
                  <a:cubicBezTo>
                    <a:pt x="1644945" y="3396423"/>
                    <a:pt x="1926197" y="3205566"/>
                    <a:pt x="2185062" y="2918013"/>
                  </a:cubicBezTo>
                  <a:cubicBezTo>
                    <a:pt x="2636894" y="2416460"/>
                    <a:pt x="2731801" y="1971022"/>
                    <a:pt x="2731801" y="1685688"/>
                  </a:cubicBezTo>
                  <a:cubicBezTo>
                    <a:pt x="2731801" y="1400355"/>
                    <a:pt x="2636894" y="954917"/>
                    <a:pt x="2185062" y="453364"/>
                  </a:cubicBezTo>
                  <a:cubicBezTo>
                    <a:pt x="1993042" y="240314"/>
                    <a:pt x="1788724" y="79893"/>
                    <a:pt x="1650620" y="0"/>
                  </a:cubicBezTo>
                  <a:close/>
                  <a:moveTo>
                    <a:pt x="1552876" y="0"/>
                  </a:moveTo>
                  <a:lnTo>
                    <a:pt x="1576524" y="0"/>
                  </a:lnTo>
                  <a:cubicBezTo>
                    <a:pt x="1672061" y="88453"/>
                    <a:pt x="1772959" y="196880"/>
                    <a:pt x="1868811" y="320525"/>
                  </a:cubicBezTo>
                  <a:cubicBezTo>
                    <a:pt x="2061463" y="569082"/>
                    <a:pt x="2384650" y="1076659"/>
                    <a:pt x="2384650" y="1688542"/>
                  </a:cubicBezTo>
                  <a:cubicBezTo>
                    <a:pt x="2384650" y="2300424"/>
                    <a:pt x="2061463" y="2808318"/>
                    <a:pt x="1868811" y="3056559"/>
                  </a:cubicBezTo>
                  <a:lnTo>
                    <a:pt x="1868496" y="3056242"/>
                  </a:lnTo>
                  <a:cubicBezTo>
                    <a:pt x="1754986" y="3202713"/>
                    <a:pt x="1633909" y="3328260"/>
                    <a:pt x="1523868" y="3424005"/>
                  </a:cubicBezTo>
                  <a:lnTo>
                    <a:pt x="1499274" y="3424005"/>
                  </a:lnTo>
                  <a:cubicBezTo>
                    <a:pt x="1609315" y="3331113"/>
                    <a:pt x="1733861" y="3204298"/>
                    <a:pt x="1856199" y="3046730"/>
                  </a:cubicBezTo>
                  <a:cubicBezTo>
                    <a:pt x="2047589" y="2800075"/>
                    <a:pt x="2368570" y="2295669"/>
                    <a:pt x="2368570" y="1688542"/>
                  </a:cubicBezTo>
                  <a:cubicBezTo>
                    <a:pt x="2368570" y="1081415"/>
                    <a:pt x="2047589" y="577008"/>
                    <a:pt x="1856199" y="330353"/>
                  </a:cubicBezTo>
                  <a:cubicBezTo>
                    <a:pt x="1753410" y="197831"/>
                    <a:pt x="1649044" y="87185"/>
                    <a:pt x="1552876" y="0"/>
                  </a:cubicBezTo>
                  <a:close/>
                </a:path>
              </a:pathLst>
            </a:custGeom>
            <a:solidFill>
              <a:srgbClr val="0D004D"/>
            </a:solidFill>
            <a:ln w="2045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Medium" panose="020B0604030504040204"/>
                <a:ea typeface="+mn-ea"/>
                <a:cs typeface="+mn-cs"/>
              </a:endParaRPr>
            </a:p>
          </p:txBody>
        </p:sp>
      </p:grpSp>
      <p:grpSp>
        <p:nvGrpSpPr>
          <p:cNvPr id="72" name="Group 71" descr="Pearson logo, Graphic Waves accent image">
            <a:extLst>
              <a:ext uri="{FF2B5EF4-FFF2-40B4-BE49-F238E27FC236}">
                <a16:creationId xmlns:a16="http://schemas.microsoft.com/office/drawing/2014/main" id="{26F73939-7B28-5AB5-A84E-E923B3E0561C}"/>
              </a:ext>
            </a:extLst>
          </p:cNvPr>
          <p:cNvGrpSpPr/>
          <p:nvPr userDrawn="1"/>
        </p:nvGrpSpPr>
        <p:grpSpPr bwMode="gray">
          <a:xfrm>
            <a:off x="3216271" y="-2"/>
            <a:ext cx="2990089" cy="3429002"/>
            <a:chOff x="3216271" y="-2"/>
            <a:chExt cx="2990089" cy="3429002"/>
          </a:xfrm>
        </p:grpSpPr>
        <p:pic>
          <p:nvPicPr>
            <p:cNvPr id="73" name="Graphic Waves" descr="Graphic Waves accent image">
              <a:extLst>
                <a:ext uri="{FF2B5EF4-FFF2-40B4-BE49-F238E27FC236}">
                  <a16:creationId xmlns:a16="http://schemas.microsoft.com/office/drawing/2014/main" id="{8B3889FA-B81F-DA53-036A-0F8C91695850}"/>
                </a:ext>
                <a:ext uri="{C183D7F6-B498-43B3-948B-1728B52AA6E4}">
                  <adec:decorative xmlns:adec="http://schemas.microsoft.com/office/drawing/2017/decorative" val="0"/>
                </a:ext>
              </a:extLst>
            </p:cNvPr>
            <p:cNvPicPr/>
            <p:nvPr/>
          </p:nvPicPr>
          <p:blipFill>
            <a:blip r:embed="rId19" cstate="screen">
              <a:extLst>
                <a:ext uri="{28A0092B-C50C-407E-A947-70E740481C1C}">
                  <a14:useLocalDpi xmlns:a14="http://schemas.microsoft.com/office/drawing/2010/main"/>
                </a:ext>
              </a:extLst>
            </a:blip>
            <a:srcRect/>
            <a:stretch/>
          </p:blipFill>
          <p:spPr bwMode="gray">
            <a:xfrm rot="16200000">
              <a:off x="2996815" y="219454"/>
              <a:ext cx="3429002" cy="2990089"/>
            </a:xfrm>
            <a:prstGeom prst="rect">
              <a:avLst/>
            </a:prstGeom>
          </p:spPr>
        </p:pic>
        <p:pic>
          <p:nvPicPr>
            <p:cNvPr id="74" name="Pearson Logo" descr="Pearson Logo">
              <a:extLst>
                <a:ext uri="{FF2B5EF4-FFF2-40B4-BE49-F238E27FC236}">
                  <a16:creationId xmlns:a16="http://schemas.microsoft.com/office/drawing/2014/main" id="{61EE9138-C0BD-1933-F011-16F8029DABE6}"/>
                </a:ext>
                <a:ext uri="{C183D7F6-B498-43B3-948B-1728B52AA6E4}">
                  <adec:decorative xmlns:adec="http://schemas.microsoft.com/office/drawing/2017/decorative" val="0"/>
                </a:ext>
              </a:extLst>
            </p:cNvPr>
            <p:cNvPicPr/>
            <p:nvPr/>
          </p:nvPicPr>
          <p:blipFill>
            <a:blip>
              <a:extLst>
                <a:ext uri="{96DAC541-7B7A-43D3-8B79-37D633B846F1}">
                  <asvg:svgBlip xmlns:asvg="http://schemas.microsoft.com/office/drawing/2016/SVG/main" r:embed="rId20"/>
                </a:ext>
              </a:extLst>
            </a:blip>
            <a:stretch>
              <a:fillRect/>
            </a:stretch>
          </p:blipFill>
          <p:spPr bwMode="gray">
            <a:xfrm>
              <a:off x="3782677" y="1528770"/>
              <a:ext cx="1857278" cy="371456"/>
            </a:xfrm>
            <a:prstGeom prst="rect">
              <a:avLst/>
            </a:prstGeom>
          </p:spPr>
        </p:pic>
      </p:grpSp>
      <p:sp>
        <p:nvSpPr>
          <p:cNvPr id="2" name="Text 2">
            <a:extLst>
              <a:ext uri="{FF2B5EF4-FFF2-40B4-BE49-F238E27FC236}">
                <a16:creationId xmlns:a16="http://schemas.microsoft.com/office/drawing/2014/main" id="{EA85B707-D97D-A86D-9FA8-6FB12A503730}"/>
              </a:ext>
            </a:extLst>
          </p:cNvPr>
          <p:cNvSpPr>
            <a:spLocks/>
          </p:cNvSpPr>
          <p:nvPr userDrawn="1"/>
        </p:nvSpPr>
        <p:spPr>
          <a:xfrm>
            <a:off x="440675" y="3280684"/>
            <a:ext cx="2410101" cy="90666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noProof="1">
                <a:solidFill>
                  <a:schemeClr val="tx2"/>
                </a:solidFill>
              </a:rPr>
              <a:t>For more information about the brand and to access downloadable brand assets, go to </a:t>
            </a:r>
            <a:r>
              <a:rPr lang="en-US" sz="1100" b="1" noProof="1">
                <a:solidFill>
                  <a:schemeClr val="tx2"/>
                </a:solidFill>
                <a:hlinkClick r:id="rId21">
                  <a:extLst>
                    <a:ext uri="{A12FA001-AC4F-418D-AE19-62706E023703}">
                      <ahyp:hlinkClr xmlns:ahyp="http://schemas.microsoft.com/office/drawing/2018/hyperlinkcolor" val="tx"/>
                    </a:ext>
                  </a:extLst>
                </a:hlinkClick>
              </a:rPr>
              <a:t>Pearson Brand Hub</a:t>
            </a:r>
            <a:r>
              <a:rPr lang="en-US" sz="1100" b="1" i="0" noProof="1">
                <a:solidFill>
                  <a:schemeClr val="tx2"/>
                </a:solidFill>
                <a:effectLst/>
              </a:rPr>
              <a:t>.</a:t>
            </a:r>
            <a:endParaRPr lang="en-US" sz="1100">
              <a:solidFill>
                <a:schemeClr val="tx2"/>
              </a:solidFill>
            </a:endParaRPr>
          </a:p>
        </p:txBody>
      </p:sp>
    </p:spTree>
    <p:extLst>
      <p:ext uri="{BB962C8B-B14F-4D97-AF65-F5344CB8AC3E}">
        <p14:creationId xmlns:p14="http://schemas.microsoft.com/office/powerpoint/2010/main" val="16077925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User Guide: PowerPoint Template Overview">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Section">
            <a:extLst>
              <a:ext uri="{FF2B5EF4-FFF2-40B4-BE49-F238E27FC236}">
                <a16:creationId xmlns:a16="http://schemas.microsoft.com/office/drawing/2014/main" id="{BFCB3A81-1EE5-0199-ACC2-9BC7391F76DA}"/>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template 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noProof="0"/>
              <a:t>This PowerPoint template includes a variety of slide layouts to help you craft your presentation or document.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grpSp>
        <p:nvGrpSpPr>
          <p:cNvPr id="23" name="Group 22" descr="Slide Preview">
            <a:extLst>
              <a:ext uri="{FF2B5EF4-FFF2-40B4-BE49-F238E27FC236}">
                <a16:creationId xmlns:a16="http://schemas.microsoft.com/office/drawing/2014/main" id="{795660F2-A973-1C54-CBC9-B909B929814D}"/>
              </a:ext>
            </a:extLst>
          </p:cNvPr>
          <p:cNvGrpSpPr/>
          <p:nvPr userDrawn="1"/>
        </p:nvGrpSpPr>
        <p:grpSpPr>
          <a:xfrm>
            <a:off x="4160429" y="552450"/>
            <a:ext cx="7133042" cy="5795299"/>
            <a:chOff x="4160429" y="552450"/>
            <a:chExt cx="7133042" cy="5795299"/>
          </a:xfrm>
        </p:grpSpPr>
        <p:pic>
          <p:nvPicPr>
            <p:cNvPr id="24" name="Picture 23">
              <a:extLst>
                <a:ext uri="{FF2B5EF4-FFF2-40B4-BE49-F238E27FC236}">
                  <a16:creationId xmlns:a16="http://schemas.microsoft.com/office/drawing/2014/main" id="{CD27239C-4E9E-3E27-5306-FEDB30F23F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gray">
            <a:xfrm>
              <a:off x="4160439" y="552450"/>
              <a:ext cx="1105408" cy="621792"/>
            </a:xfrm>
            <a:prstGeom prst="rect">
              <a:avLst/>
            </a:prstGeom>
          </p:spPr>
        </p:pic>
        <p:pic>
          <p:nvPicPr>
            <p:cNvPr id="26" name="Picture 25">
              <a:extLst>
                <a:ext uri="{FF2B5EF4-FFF2-40B4-BE49-F238E27FC236}">
                  <a16:creationId xmlns:a16="http://schemas.microsoft.com/office/drawing/2014/main" id="{4CC4A9C9-E13C-8559-4999-219BE94B61E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5365962" y="552450"/>
              <a:ext cx="1105408" cy="621792"/>
            </a:xfrm>
            <a:prstGeom prst="rect">
              <a:avLst/>
            </a:prstGeom>
          </p:spPr>
        </p:pic>
        <p:pic>
          <p:nvPicPr>
            <p:cNvPr id="28" name="Picture 27">
              <a:extLst>
                <a:ext uri="{FF2B5EF4-FFF2-40B4-BE49-F238E27FC236}">
                  <a16:creationId xmlns:a16="http://schemas.microsoft.com/office/drawing/2014/main" id="{D5350EC3-71E7-126B-3F50-4CBAAE79366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gray">
            <a:xfrm>
              <a:off x="6571486" y="552450"/>
              <a:ext cx="1105408" cy="621792"/>
            </a:xfrm>
            <a:prstGeom prst="rect">
              <a:avLst/>
            </a:prstGeom>
          </p:spPr>
        </p:pic>
        <p:pic>
          <p:nvPicPr>
            <p:cNvPr id="29" name="Picture 28">
              <a:extLst>
                <a:ext uri="{FF2B5EF4-FFF2-40B4-BE49-F238E27FC236}">
                  <a16:creationId xmlns:a16="http://schemas.microsoft.com/office/drawing/2014/main" id="{59EA7322-BBC6-C4CC-9D13-EF15BA4FF6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gray">
            <a:xfrm>
              <a:off x="7777009" y="552450"/>
              <a:ext cx="1105408" cy="621792"/>
            </a:xfrm>
            <a:prstGeom prst="rect">
              <a:avLst/>
            </a:prstGeom>
          </p:spPr>
        </p:pic>
        <p:pic>
          <p:nvPicPr>
            <p:cNvPr id="30" name="Picture 29">
              <a:extLst>
                <a:ext uri="{FF2B5EF4-FFF2-40B4-BE49-F238E27FC236}">
                  <a16:creationId xmlns:a16="http://schemas.microsoft.com/office/drawing/2014/main" id="{BE02216C-4600-2DBD-CD4B-A47EF0B8860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bwMode="gray">
            <a:xfrm>
              <a:off x="8982532" y="552450"/>
              <a:ext cx="1105408" cy="621792"/>
            </a:xfrm>
            <a:prstGeom prst="rect">
              <a:avLst/>
            </a:prstGeom>
          </p:spPr>
        </p:pic>
        <p:pic>
          <p:nvPicPr>
            <p:cNvPr id="31" name="Picture 30">
              <a:extLst>
                <a:ext uri="{FF2B5EF4-FFF2-40B4-BE49-F238E27FC236}">
                  <a16:creationId xmlns:a16="http://schemas.microsoft.com/office/drawing/2014/main" id="{F5620CB6-639A-BBDC-3B3E-D93AB3B3438B}"/>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bwMode="gray">
            <a:xfrm>
              <a:off x="10188056" y="552450"/>
              <a:ext cx="1105408" cy="621792"/>
            </a:xfrm>
            <a:prstGeom prst="rect">
              <a:avLst/>
            </a:prstGeom>
          </p:spPr>
        </p:pic>
        <p:pic>
          <p:nvPicPr>
            <p:cNvPr id="32" name="Picture 31">
              <a:extLst>
                <a:ext uri="{FF2B5EF4-FFF2-40B4-BE49-F238E27FC236}">
                  <a16:creationId xmlns:a16="http://schemas.microsoft.com/office/drawing/2014/main" id="{1A8F8122-215E-468A-7731-7E8D58E6B74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bwMode="gray">
            <a:xfrm>
              <a:off x="4160429" y="1684957"/>
              <a:ext cx="1105408" cy="621792"/>
            </a:xfrm>
            <a:prstGeom prst="rect">
              <a:avLst/>
            </a:prstGeom>
          </p:spPr>
        </p:pic>
        <p:pic>
          <p:nvPicPr>
            <p:cNvPr id="33" name="Picture 32">
              <a:extLst>
                <a:ext uri="{FF2B5EF4-FFF2-40B4-BE49-F238E27FC236}">
                  <a16:creationId xmlns:a16="http://schemas.microsoft.com/office/drawing/2014/main" id="{D937E81F-4325-10BE-08B1-EFCD3296DA1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bwMode="gray">
            <a:xfrm>
              <a:off x="5363876" y="1684957"/>
              <a:ext cx="1105408" cy="621792"/>
            </a:xfrm>
            <a:prstGeom prst="rect">
              <a:avLst/>
            </a:prstGeom>
          </p:spPr>
        </p:pic>
        <p:pic>
          <p:nvPicPr>
            <p:cNvPr id="34" name="Picture 33">
              <a:extLst>
                <a:ext uri="{FF2B5EF4-FFF2-40B4-BE49-F238E27FC236}">
                  <a16:creationId xmlns:a16="http://schemas.microsoft.com/office/drawing/2014/main" id="{A6FBFA6D-ACC5-B082-3B66-83E825C5B37B}"/>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bwMode="gray">
            <a:xfrm>
              <a:off x="6569402" y="1684957"/>
              <a:ext cx="1105408" cy="621792"/>
            </a:xfrm>
            <a:prstGeom prst="rect">
              <a:avLst/>
            </a:prstGeom>
          </p:spPr>
        </p:pic>
        <p:pic>
          <p:nvPicPr>
            <p:cNvPr id="35" name="Picture 34">
              <a:extLst>
                <a:ext uri="{FF2B5EF4-FFF2-40B4-BE49-F238E27FC236}">
                  <a16:creationId xmlns:a16="http://schemas.microsoft.com/office/drawing/2014/main" id="{132D5C6A-4CE0-AF8C-73A9-A5D69EBE7ECE}"/>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bwMode="gray">
            <a:xfrm>
              <a:off x="7774929" y="1684957"/>
              <a:ext cx="1105408" cy="621792"/>
            </a:xfrm>
            <a:prstGeom prst="rect">
              <a:avLst/>
            </a:prstGeom>
          </p:spPr>
        </p:pic>
        <p:pic>
          <p:nvPicPr>
            <p:cNvPr id="36" name="Picture 35">
              <a:extLst>
                <a:ext uri="{FF2B5EF4-FFF2-40B4-BE49-F238E27FC236}">
                  <a16:creationId xmlns:a16="http://schemas.microsoft.com/office/drawing/2014/main" id="{79DB6AAE-22D8-8DA2-5590-6320220467CA}"/>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bwMode="gray">
            <a:xfrm>
              <a:off x="8980456" y="1684957"/>
              <a:ext cx="1105408" cy="621792"/>
            </a:xfrm>
            <a:prstGeom prst="rect">
              <a:avLst/>
            </a:prstGeom>
          </p:spPr>
        </p:pic>
        <p:pic>
          <p:nvPicPr>
            <p:cNvPr id="37" name="Picture 36">
              <a:extLst>
                <a:ext uri="{FF2B5EF4-FFF2-40B4-BE49-F238E27FC236}">
                  <a16:creationId xmlns:a16="http://schemas.microsoft.com/office/drawing/2014/main" id="{DB9EDC68-1F62-24E3-E19B-83750D152454}"/>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bwMode="gray">
            <a:xfrm>
              <a:off x="10188063" y="1684957"/>
              <a:ext cx="1105408" cy="621792"/>
            </a:xfrm>
            <a:prstGeom prst="rect">
              <a:avLst/>
            </a:prstGeom>
          </p:spPr>
        </p:pic>
        <p:pic>
          <p:nvPicPr>
            <p:cNvPr id="38" name="Picture 37">
              <a:extLst>
                <a:ext uri="{FF2B5EF4-FFF2-40B4-BE49-F238E27FC236}">
                  <a16:creationId xmlns:a16="http://schemas.microsoft.com/office/drawing/2014/main" id="{73315036-C812-5B3C-1622-88FFCD9FF8C2}"/>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bwMode="gray">
            <a:xfrm>
              <a:off x="4160429" y="2410619"/>
              <a:ext cx="1105408" cy="621792"/>
            </a:xfrm>
            <a:prstGeom prst="rect">
              <a:avLst/>
            </a:prstGeom>
          </p:spPr>
        </p:pic>
        <p:pic>
          <p:nvPicPr>
            <p:cNvPr id="39" name="Picture 38">
              <a:extLst>
                <a:ext uri="{FF2B5EF4-FFF2-40B4-BE49-F238E27FC236}">
                  <a16:creationId xmlns:a16="http://schemas.microsoft.com/office/drawing/2014/main" id="{BAC0BFCC-E0D1-B13B-70CC-A2551F0EE6BB}"/>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bwMode="gray">
            <a:xfrm>
              <a:off x="5365956" y="2411788"/>
              <a:ext cx="1105408" cy="621792"/>
            </a:xfrm>
            <a:prstGeom prst="rect">
              <a:avLst/>
            </a:prstGeom>
          </p:spPr>
        </p:pic>
        <p:pic>
          <p:nvPicPr>
            <p:cNvPr id="40" name="Picture 39">
              <a:extLst>
                <a:ext uri="{FF2B5EF4-FFF2-40B4-BE49-F238E27FC236}">
                  <a16:creationId xmlns:a16="http://schemas.microsoft.com/office/drawing/2014/main" id="{D8474758-8CEE-D95E-7797-439049A804EA}"/>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bwMode="gray">
            <a:xfrm>
              <a:off x="6571482" y="2411788"/>
              <a:ext cx="1105408" cy="621792"/>
            </a:xfrm>
            <a:prstGeom prst="rect">
              <a:avLst/>
            </a:prstGeom>
          </p:spPr>
        </p:pic>
        <p:pic>
          <p:nvPicPr>
            <p:cNvPr id="41" name="Picture 40">
              <a:extLst>
                <a:ext uri="{FF2B5EF4-FFF2-40B4-BE49-F238E27FC236}">
                  <a16:creationId xmlns:a16="http://schemas.microsoft.com/office/drawing/2014/main" id="{E89A5837-04CB-099D-6F1C-A79BF60A4455}"/>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bwMode="gray">
            <a:xfrm>
              <a:off x="7774929" y="2411788"/>
              <a:ext cx="1105408" cy="621792"/>
            </a:xfrm>
            <a:prstGeom prst="rect">
              <a:avLst/>
            </a:prstGeom>
          </p:spPr>
        </p:pic>
        <p:pic>
          <p:nvPicPr>
            <p:cNvPr id="42" name="Picture 41">
              <a:extLst>
                <a:ext uri="{FF2B5EF4-FFF2-40B4-BE49-F238E27FC236}">
                  <a16:creationId xmlns:a16="http://schemas.microsoft.com/office/drawing/2014/main" id="{EE39A879-50DD-C1A4-C2C2-0268750184B9}"/>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bwMode="gray">
            <a:xfrm>
              <a:off x="8980456" y="2411788"/>
              <a:ext cx="1105408" cy="621792"/>
            </a:xfrm>
            <a:prstGeom prst="rect">
              <a:avLst/>
            </a:prstGeom>
          </p:spPr>
        </p:pic>
        <p:pic>
          <p:nvPicPr>
            <p:cNvPr id="43" name="Picture 42">
              <a:extLst>
                <a:ext uri="{FF2B5EF4-FFF2-40B4-BE49-F238E27FC236}">
                  <a16:creationId xmlns:a16="http://schemas.microsoft.com/office/drawing/2014/main" id="{755866FD-87B7-1AD9-D5BB-4CBB64ADD92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bwMode="gray">
            <a:xfrm>
              <a:off x="10185983" y="2411788"/>
              <a:ext cx="1105408" cy="621792"/>
            </a:xfrm>
            <a:prstGeom prst="rect">
              <a:avLst/>
            </a:prstGeom>
          </p:spPr>
        </p:pic>
        <p:pic>
          <p:nvPicPr>
            <p:cNvPr id="44" name="Picture 43">
              <a:extLst>
                <a:ext uri="{FF2B5EF4-FFF2-40B4-BE49-F238E27FC236}">
                  <a16:creationId xmlns:a16="http://schemas.microsoft.com/office/drawing/2014/main" id="{883347F1-6567-29E6-D2BC-7CBC6D3E41F0}"/>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bwMode="gray">
            <a:xfrm>
              <a:off x="5365956" y="3543128"/>
              <a:ext cx="1105408" cy="621792"/>
            </a:xfrm>
            <a:prstGeom prst="rect">
              <a:avLst/>
            </a:prstGeom>
          </p:spPr>
        </p:pic>
        <p:pic>
          <p:nvPicPr>
            <p:cNvPr id="45" name="Picture 44">
              <a:extLst>
                <a:ext uri="{FF2B5EF4-FFF2-40B4-BE49-F238E27FC236}">
                  <a16:creationId xmlns:a16="http://schemas.microsoft.com/office/drawing/2014/main" id="{34FEE059-1C79-76C5-81AF-B1E7F8BF0432}"/>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bwMode="gray">
            <a:xfrm>
              <a:off x="6571482" y="3543128"/>
              <a:ext cx="1105408" cy="621792"/>
            </a:xfrm>
            <a:prstGeom prst="rect">
              <a:avLst/>
            </a:prstGeom>
          </p:spPr>
        </p:pic>
        <p:pic>
          <p:nvPicPr>
            <p:cNvPr id="46" name="Picture 45">
              <a:extLst>
                <a:ext uri="{FF2B5EF4-FFF2-40B4-BE49-F238E27FC236}">
                  <a16:creationId xmlns:a16="http://schemas.microsoft.com/office/drawing/2014/main" id="{7FAFDD96-C393-BC56-B04F-2942113F02C6}"/>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bwMode="gray">
            <a:xfrm>
              <a:off x="7777009" y="3543128"/>
              <a:ext cx="1105408" cy="621792"/>
            </a:xfrm>
            <a:prstGeom prst="rect">
              <a:avLst/>
            </a:prstGeom>
          </p:spPr>
        </p:pic>
        <p:pic>
          <p:nvPicPr>
            <p:cNvPr id="47" name="Picture 46">
              <a:extLst>
                <a:ext uri="{FF2B5EF4-FFF2-40B4-BE49-F238E27FC236}">
                  <a16:creationId xmlns:a16="http://schemas.microsoft.com/office/drawing/2014/main" id="{BB17D0E1-06C7-25F0-6C8D-24A2ACD15702}"/>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bwMode="gray">
            <a:xfrm>
              <a:off x="8982536" y="3543128"/>
              <a:ext cx="1105408" cy="621792"/>
            </a:xfrm>
            <a:prstGeom prst="rect">
              <a:avLst/>
            </a:prstGeom>
          </p:spPr>
        </p:pic>
        <p:pic>
          <p:nvPicPr>
            <p:cNvPr id="48" name="Picture 47">
              <a:extLst>
                <a:ext uri="{FF2B5EF4-FFF2-40B4-BE49-F238E27FC236}">
                  <a16:creationId xmlns:a16="http://schemas.microsoft.com/office/drawing/2014/main" id="{3D2E0097-C257-B820-226A-29921D001B69}"/>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bwMode="gray">
            <a:xfrm>
              <a:off x="10188063" y="3543128"/>
              <a:ext cx="1105408" cy="621792"/>
            </a:xfrm>
            <a:prstGeom prst="rect">
              <a:avLst/>
            </a:prstGeom>
          </p:spPr>
        </p:pic>
        <p:pic>
          <p:nvPicPr>
            <p:cNvPr id="49" name="Picture 48">
              <a:extLst>
                <a:ext uri="{FF2B5EF4-FFF2-40B4-BE49-F238E27FC236}">
                  <a16:creationId xmlns:a16="http://schemas.microsoft.com/office/drawing/2014/main" id="{FAC38B37-EF64-F832-6BDE-ED73BBDC78F1}"/>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bwMode="gray">
            <a:xfrm>
              <a:off x="5365956" y="4269958"/>
              <a:ext cx="1105408" cy="621792"/>
            </a:xfrm>
            <a:prstGeom prst="rect">
              <a:avLst/>
            </a:prstGeom>
          </p:spPr>
        </p:pic>
        <p:pic>
          <p:nvPicPr>
            <p:cNvPr id="50" name="Picture 49">
              <a:extLst>
                <a:ext uri="{FF2B5EF4-FFF2-40B4-BE49-F238E27FC236}">
                  <a16:creationId xmlns:a16="http://schemas.microsoft.com/office/drawing/2014/main" id="{E76B5754-5231-6A1C-C527-F834C94802BB}"/>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bwMode="gray">
            <a:xfrm>
              <a:off x="6571482" y="4269958"/>
              <a:ext cx="1105408" cy="621792"/>
            </a:xfrm>
            <a:prstGeom prst="rect">
              <a:avLst/>
            </a:prstGeom>
          </p:spPr>
        </p:pic>
        <p:pic>
          <p:nvPicPr>
            <p:cNvPr id="51" name="Picture 50">
              <a:extLst>
                <a:ext uri="{FF2B5EF4-FFF2-40B4-BE49-F238E27FC236}">
                  <a16:creationId xmlns:a16="http://schemas.microsoft.com/office/drawing/2014/main" id="{7AFBDA76-895B-04B7-4220-CC815CA11C51}"/>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bwMode="gray">
            <a:xfrm>
              <a:off x="7778031" y="4269958"/>
              <a:ext cx="1103364" cy="621792"/>
            </a:xfrm>
            <a:prstGeom prst="rect">
              <a:avLst/>
            </a:prstGeom>
          </p:spPr>
        </p:pic>
        <p:pic>
          <p:nvPicPr>
            <p:cNvPr id="52" name="Picture 51">
              <a:extLst>
                <a:ext uri="{FF2B5EF4-FFF2-40B4-BE49-F238E27FC236}">
                  <a16:creationId xmlns:a16="http://schemas.microsoft.com/office/drawing/2014/main" id="{8E9B7535-A1BC-7F46-B776-78109639127F}"/>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bwMode="gray">
            <a:xfrm>
              <a:off x="8983558" y="4269958"/>
              <a:ext cx="1103364" cy="621792"/>
            </a:xfrm>
            <a:prstGeom prst="rect">
              <a:avLst/>
            </a:prstGeom>
          </p:spPr>
        </p:pic>
        <p:pic>
          <p:nvPicPr>
            <p:cNvPr id="53" name="Picture 52">
              <a:extLst>
                <a:ext uri="{FF2B5EF4-FFF2-40B4-BE49-F238E27FC236}">
                  <a16:creationId xmlns:a16="http://schemas.microsoft.com/office/drawing/2014/main" id="{614132B1-D215-E968-3899-A2AC8862045D}"/>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bwMode="gray">
            <a:xfrm>
              <a:off x="10188063" y="4269958"/>
              <a:ext cx="1105408" cy="621792"/>
            </a:xfrm>
            <a:prstGeom prst="rect">
              <a:avLst/>
            </a:prstGeom>
          </p:spPr>
        </p:pic>
        <p:pic>
          <p:nvPicPr>
            <p:cNvPr id="54" name="Picture 53">
              <a:extLst>
                <a:ext uri="{FF2B5EF4-FFF2-40B4-BE49-F238E27FC236}">
                  <a16:creationId xmlns:a16="http://schemas.microsoft.com/office/drawing/2014/main" id="{D3A70C93-0ACC-204D-A432-8B93A28DB948}"/>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bwMode="gray">
            <a:xfrm>
              <a:off x="4160429" y="4996787"/>
              <a:ext cx="1105408" cy="621792"/>
            </a:xfrm>
            <a:prstGeom prst="rect">
              <a:avLst/>
            </a:prstGeom>
          </p:spPr>
        </p:pic>
        <p:pic>
          <p:nvPicPr>
            <p:cNvPr id="60" name="Picture 59">
              <a:extLst>
                <a:ext uri="{FF2B5EF4-FFF2-40B4-BE49-F238E27FC236}">
                  <a16:creationId xmlns:a16="http://schemas.microsoft.com/office/drawing/2014/main" id="{FED3F026-748A-2023-1CF9-FD80F52DB3A6}"/>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bwMode="gray">
            <a:xfrm>
              <a:off x="5365956" y="4996787"/>
              <a:ext cx="1105408" cy="621792"/>
            </a:xfrm>
            <a:prstGeom prst="rect">
              <a:avLst/>
            </a:prstGeom>
          </p:spPr>
        </p:pic>
        <p:pic>
          <p:nvPicPr>
            <p:cNvPr id="66" name="Picture 65">
              <a:extLst>
                <a:ext uri="{FF2B5EF4-FFF2-40B4-BE49-F238E27FC236}">
                  <a16:creationId xmlns:a16="http://schemas.microsoft.com/office/drawing/2014/main" id="{DD7CE829-C8EC-6192-1F31-08A2D200BC52}"/>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bwMode="gray">
            <a:xfrm>
              <a:off x="6571482" y="4996787"/>
              <a:ext cx="1105408" cy="621792"/>
            </a:xfrm>
            <a:prstGeom prst="rect">
              <a:avLst/>
            </a:prstGeom>
          </p:spPr>
        </p:pic>
        <p:pic>
          <p:nvPicPr>
            <p:cNvPr id="76" name="Picture 75">
              <a:extLst>
                <a:ext uri="{FF2B5EF4-FFF2-40B4-BE49-F238E27FC236}">
                  <a16:creationId xmlns:a16="http://schemas.microsoft.com/office/drawing/2014/main" id="{4EC736C4-87C8-E3A5-4649-272ABBBC4533}"/>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bwMode="gray">
            <a:xfrm>
              <a:off x="4160429" y="5724787"/>
              <a:ext cx="1105408" cy="621792"/>
            </a:xfrm>
            <a:prstGeom prst="rect">
              <a:avLst/>
            </a:prstGeom>
            <a:ln w="3175">
              <a:solidFill>
                <a:srgbClr val="C1BFFF"/>
              </a:solidFill>
            </a:ln>
          </p:spPr>
        </p:pic>
        <p:pic>
          <p:nvPicPr>
            <p:cNvPr id="79" name="Picture 78">
              <a:extLst>
                <a:ext uri="{FF2B5EF4-FFF2-40B4-BE49-F238E27FC236}">
                  <a16:creationId xmlns:a16="http://schemas.microsoft.com/office/drawing/2014/main" id="{2139647E-7084-C988-BBAA-315FF0DF1F55}"/>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bwMode="gray">
            <a:xfrm>
              <a:off x="5365956" y="5725957"/>
              <a:ext cx="1105408" cy="621792"/>
            </a:xfrm>
            <a:prstGeom prst="rect">
              <a:avLst/>
            </a:prstGeom>
          </p:spPr>
        </p:pic>
        <p:pic>
          <p:nvPicPr>
            <p:cNvPr id="81" name="Picture 80">
              <a:extLst>
                <a:ext uri="{FF2B5EF4-FFF2-40B4-BE49-F238E27FC236}">
                  <a16:creationId xmlns:a16="http://schemas.microsoft.com/office/drawing/2014/main" id="{5BD7527B-CE87-869D-30A3-817A82440DB1}"/>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bwMode="gray">
            <a:xfrm>
              <a:off x="8982536" y="4996787"/>
              <a:ext cx="1105408" cy="621792"/>
            </a:xfrm>
            <a:prstGeom prst="rect">
              <a:avLst/>
            </a:prstGeom>
          </p:spPr>
        </p:pic>
        <p:pic>
          <p:nvPicPr>
            <p:cNvPr id="82" name="Picture 81">
              <a:extLst>
                <a:ext uri="{FF2B5EF4-FFF2-40B4-BE49-F238E27FC236}">
                  <a16:creationId xmlns:a16="http://schemas.microsoft.com/office/drawing/2014/main" id="{81ED6A5E-0371-C373-F18D-CFA5785CD9B0}"/>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bwMode="gray">
            <a:xfrm>
              <a:off x="6571482" y="5724787"/>
              <a:ext cx="1105408" cy="621792"/>
            </a:xfrm>
            <a:prstGeom prst="rect">
              <a:avLst/>
            </a:prstGeom>
          </p:spPr>
        </p:pic>
        <p:pic>
          <p:nvPicPr>
            <p:cNvPr id="83" name="Picture 82">
              <a:extLst>
                <a:ext uri="{FF2B5EF4-FFF2-40B4-BE49-F238E27FC236}">
                  <a16:creationId xmlns:a16="http://schemas.microsoft.com/office/drawing/2014/main" id="{8984C9CC-368A-4029-D1BC-939E46F40CC6}"/>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bwMode="gray">
            <a:xfrm>
              <a:off x="8984616" y="5724787"/>
              <a:ext cx="1105408" cy="621792"/>
            </a:xfrm>
            <a:prstGeom prst="rect">
              <a:avLst/>
            </a:prstGeom>
          </p:spPr>
        </p:pic>
        <p:pic>
          <p:nvPicPr>
            <p:cNvPr id="84" name="Picture 83">
              <a:extLst>
                <a:ext uri="{FF2B5EF4-FFF2-40B4-BE49-F238E27FC236}">
                  <a16:creationId xmlns:a16="http://schemas.microsoft.com/office/drawing/2014/main" id="{3C92276C-5CDC-F685-D3F9-E2486F943483}"/>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bwMode="gray">
            <a:xfrm>
              <a:off x="7774929" y="5724787"/>
              <a:ext cx="1105408" cy="621792"/>
            </a:xfrm>
            <a:prstGeom prst="rect">
              <a:avLst/>
            </a:prstGeom>
          </p:spPr>
        </p:pic>
        <p:pic>
          <p:nvPicPr>
            <p:cNvPr id="87" name="Picture 86">
              <a:extLst>
                <a:ext uri="{FF2B5EF4-FFF2-40B4-BE49-F238E27FC236}">
                  <a16:creationId xmlns:a16="http://schemas.microsoft.com/office/drawing/2014/main" id="{059E836F-2B00-A81C-5FBD-99195CCEC133}"/>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bwMode="gray">
            <a:xfrm>
              <a:off x="10188063" y="5724787"/>
              <a:ext cx="1105408" cy="621792"/>
            </a:xfrm>
            <a:prstGeom prst="rect">
              <a:avLst/>
            </a:prstGeom>
          </p:spPr>
        </p:pic>
        <p:pic>
          <p:nvPicPr>
            <p:cNvPr id="88" name="Picture 87">
              <a:extLst>
                <a:ext uri="{FF2B5EF4-FFF2-40B4-BE49-F238E27FC236}">
                  <a16:creationId xmlns:a16="http://schemas.microsoft.com/office/drawing/2014/main" id="{250E2C0C-640E-1EC9-8254-B45ED181423C}"/>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bwMode="gray">
            <a:xfrm>
              <a:off x="7777009" y="4996787"/>
              <a:ext cx="1105408" cy="621792"/>
            </a:xfrm>
            <a:prstGeom prst="rect">
              <a:avLst/>
            </a:prstGeom>
            <a:ln w="3175">
              <a:solidFill>
                <a:srgbClr val="C1BFFF"/>
              </a:solidFill>
            </a:ln>
          </p:spPr>
        </p:pic>
        <p:pic>
          <p:nvPicPr>
            <p:cNvPr id="89" name="Picture 88">
              <a:extLst>
                <a:ext uri="{FF2B5EF4-FFF2-40B4-BE49-F238E27FC236}">
                  <a16:creationId xmlns:a16="http://schemas.microsoft.com/office/drawing/2014/main" id="{73D3599F-D3C7-F989-203A-EE043AB2EF91}"/>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10188063" y="4996787"/>
              <a:ext cx="1105408" cy="621792"/>
            </a:xfrm>
            <a:prstGeom prst="rect">
              <a:avLst/>
            </a:prstGeom>
          </p:spPr>
        </p:pic>
        <p:pic>
          <p:nvPicPr>
            <p:cNvPr id="90" name="Picture 89">
              <a:extLst>
                <a:ext uri="{FF2B5EF4-FFF2-40B4-BE49-F238E27FC236}">
                  <a16:creationId xmlns:a16="http://schemas.microsoft.com/office/drawing/2014/main" id="{E495B4B1-8B6E-44F0-8837-BA0D467DEC9B}"/>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4160429" y="3544298"/>
              <a:ext cx="1105408" cy="621792"/>
            </a:xfrm>
            <a:prstGeom prst="rect">
              <a:avLst/>
            </a:prstGeom>
          </p:spPr>
        </p:pic>
        <p:pic>
          <p:nvPicPr>
            <p:cNvPr id="91" name="Picture 90">
              <a:extLst>
                <a:ext uri="{FF2B5EF4-FFF2-40B4-BE49-F238E27FC236}">
                  <a16:creationId xmlns:a16="http://schemas.microsoft.com/office/drawing/2014/main" id="{A694B096-DFD3-ACC0-EF48-D34C836372BD}"/>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4160429" y="4269958"/>
              <a:ext cx="1105408" cy="621792"/>
            </a:xfrm>
            <a:prstGeom prst="rect">
              <a:avLst/>
            </a:prstGeom>
          </p:spPr>
        </p:pic>
      </p:grpSp>
    </p:spTree>
    <p:extLst>
      <p:ext uri="{BB962C8B-B14F-4D97-AF65-F5344CB8AC3E}">
        <p14:creationId xmlns:p14="http://schemas.microsoft.com/office/powerpoint/2010/main" val="278771898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User Guide: Color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 name="Section">
            <a:extLst>
              <a:ext uri="{FF2B5EF4-FFF2-40B4-BE49-F238E27FC236}">
                <a16:creationId xmlns:a16="http://schemas.microsoft.com/office/drawing/2014/main" id="{267FD5A7-2F40-29A2-DD34-E71622772FE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Color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644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noProof="0"/>
              <a:t>Pearson Purple is the cornerstone of our brand identity. This lead color is the foundation for all design and branding touchpoints, supported by the primary purples.</a:t>
            </a:r>
          </a:p>
          <a:p>
            <a:r>
              <a:rPr lang="en-US" b="1" noProof="0"/>
              <a:t>Primary colors: </a:t>
            </a:r>
            <a:r>
              <a:rPr lang="en-US" noProof="0"/>
              <a:t>The key supporting colors, reinforcing Pearson Purple as the backbone of this brand system. Use these in backgrounds, gradients, and as primary colors within graphic elements.</a:t>
            </a:r>
          </a:p>
          <a:p>
            <a:r>
              <a:rPr lang="en-US" b="1" noProof="0"/>
              <a:t>Secondary color: </a:t>
            </a:r>
            <a:r>
              <a:rPr lang="en-US" noProof="0"/>
              <a:t>Use Amethyst to complement the primary palette and to emphasize shifts in content or highlight key messaging. </a:t>
            </a:r>
          </a:p>
          <a:p>
            <a:r>
              <a:rPr lang="en-US" b="1" noProof="0"/>
              <a:t>Accent colors: </a:t>
            </a:r>
            <a:r>
              <a:rPr lang="en-US" noProof="0"/>
              <a:t>Whenever possible, use the full-strength version of each accent color. When differentiation is needed, tints of these colors can be applied thoughtfully to maintain visual clarity and consistency.</a:t>
            </a:r>
          </a:p>
          <a:p>
            <a:endParaRPr lang="en-US" noProof="0"/>
          </a:p>
        </p:txBody>
      </p:sp>
      <p:grpSp>
        <p:nvGrpSpPr>
          <p:cNvPr id="20" name="Group 19">
            <a:extLst>
              <a:ext uri="{FF2B5EF4-FFF2-40B4-BE49-F238E27FC236}">
                <a16:creationId xmlns:a16="http://schemas.microsoft.com/office/drawing/2014/main" id="{D1107CD9-65E0-13D9-46AB-8F5EBBCC8A4D}"/>
              </a:ext>
              <a:ext uri="{C183D7F6-B498-43B3-948B-1728B52AA6E4}">
                <adec:decorative xmlns:adec="http://schemas.microsoft.com/office/drawing/2017/decorative" val="1"/>
              </a:ext>
            </a:extLst>
          </p:cNvPr>
          <p:cNvGrpSpPr/>
          <p:nvPr userDrawn="1"/>
        </p:nvGrpSpPr>
        <p:grpSpPr bwMode="gray">
          <a:xfrm>
            <a:off x="4294187" y="1185478"/>
            <a:ext cx="1730376" cy="4833245"/>
            <a:chOff x="4294187" y="1368396"/>
            <a:chExt cx="1730376" cy="4273416"/>
          </a:xfrm>
        </p:grpSpPr>
        <p:sp>
          <p:nvSpPr>
            <p:cNvPr id="21" name="Rectangle 20">
              <a:extLst>
                <a:ext uri="{FF2B5EF4-FFF2-40B4-BE49-F238E27FC236}">
                  <a16:creationId xmlns:a16="http://schemas.microsoft.com/office/drawing/2014/main" id="{6E986EC7-2AD2-DB77-AF26-C6EE859722EC}"/>
                </a:ext>
              </a:extLst>
            </p:cNvPr>
            <p:cNvSpPr/>
            <p:nvPr/>
          </p:nvSpPr>
          <p:spPr bwMode="gray">
            <a:xfrm>
              <a:off x="4294188" y="1368396"/>
              <a:ext cx="1730374"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2" name="Rectangle 21">
              <a:extLst>
                <a:ext uri="{FF2B5EF4-FFF2-40B4-BE49-F238E27FC236}">
                  <a16:creationId xmlns:a16="http://schemas.microsoft.com/office/drawing/2014/main" id="{0A324378-83D1-D5EF-0BBE-1EE2FF67E0F3}"/>
                </a:ext>
              </a:extLst>
            </p:cNvPr>
            <p:cNvSpPr/>
            <p:nvPr/>
          </p:nvSpPr>
          <p:spPr bwMode="gray">
            <a:xfrm>
              <a:off x="4294187" y="3545947"/>
              <a:ext cx="930483" cy="1110902"/>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3" name="Group 22">
              <a:extLst>
                <a:ext uri="{FF2B5EF4-FFF2-40B4-BE49-F238E27FC236}">
                  <a16:creationId xmlns:a16="http://schemas.microsoft.com/office/drawing/2014/main" id="{727E7931-7069-B7D5-BFF3-4D9B6A8D692E}"/>
                </a:ext>
              </a:extLst>
            </p:cNvPr>
            <p:cNvGrpSpPr/>
            <p:nvPr/>
          </p:nvGrpSpPr>
          <p:grpSpPr bwMode="gray">
            <a:xfrm>
              <a:off x="4294187" y="5083857"/>
              <a:ext cx="1730374" cy="557955"/>
              <a:chOff x="548639" y="5537577"/>
              <a:chExt cx="2667635" cy="640052"/>
            </a:xfrm>
          </p:grpSpPr>
          <p:sp>
            <p:nvSpPr>
              <p:cNvPr id="31" name="Rectangle 30">
                <a:extLst>
                  <a:ext uri="{FF2B5EF4-FFF2-40B4-BE49-F238E27FC236}">
                    <a16:creationId xmlns:a16="http://schemas.microsoft.com/office/drawing/2014/main" id="{037ECA06-D18B-8942-7506-9CB037696E8D}"/>
                  </a:ext>
                </a:extLst>
              </p:cNvPr>
              <p:cNvSpPr/>
              <p:nvPr/>
            </p:nvSpPr>
            <p:spPr bwMode="gray">
              <a:xfrm>
                <a:off x="548639" y="5537577"/>
                <a:ext cx="2667635" cy="213217"/>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2" name="Rectangle 31">
                <a:extLst>
                  <a:ext uri="{FF2B5EF4-FFF2-40B4-BE49-F238E27FC236}">
                    <a16:creationId xmlns:a16="http://schemas.microsoft.com/office/drawing/2014/main" id="{77973ED2-1002-5E34-F5B7-F2852DD59D30}"/>
                  </a:ext>
                </a:extLst>
              </p:cNvPr>
              <p:cNvSpPr/>
              <p:nvPr/>
            </p:nvSpPr>
            <p:spPr bwMode="gray">
              <a:xfrm>
                <a:off x="548639" y="5752812"/>
                <a:ext cx="2667635" cy="213218"/>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3" name="Rectangle 32">
                <a:extLst>
                  <a:ext uri="{FF2B5EF4-FFF2-40B4-BE49-F238E27FC236}">
                    <a16:creationId xmlns:a16="http://schemas.microsoft.com/office/drawing/2014/main" id="{25103BCF-85AC-430B-A63D-42C6A6AB8E7A}"/>
                  </a:ext>
                </a:extLst>
              </p:cNvPr>
              <p:cNvSpPr/>
              <p:nvPr/>
            </p:nvSpPr>
            <p:spPr bwMode="gray">
              <a:xfrm>
                <a:off x="548639" y="5964411"/>
                <a:ext cx="2667635" cy="213218"/>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4" name="Rectangle 23">
              <a:extLst>
                <a:ext uri="{FF2B5EF4-FFF2-40B4-BE49-F238E27FC236}">
                  <a16:creationId xmlns:a16="http://schemas.microsoft.com/office/drawing/2014/main" id="{0006FF7A-B2F1-65D5-E5F7-D46AB47010AF}"/>
                </a:ext>
              </a:extLst>
            </p:cNvPr>
            <p:cNvSpPr/>
            <p:nvPr/>
          </p:nvSpPr>
          <p:spPr bwMode="gray">
            <a:xfrm>
              <a:off x="5623493" y="1368396"/>
              <a:ext cx="401070"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Rectangle 24">
              <a:extLst>
                <a:ext uri="{FF2B5EF4-FFF2-40B4-BE49-F238E27FC236}">
                  <a16:creationId xmlns:a16="http://schemas.microsoft.com/office/drawing/2014/main" id="{7A7CA108-34F3-55BF-57C4-C08DFB86A5B3}"/>
                </a:ext>
              </a:extLst>
            </p:cNvPr>
            <p:cNvSpPr/>
            <p:nvPr/>
          </p:nvSpPr>
          <p:spPr bwMode="gray">
            <a:xfrm>
              <a:off x="5224670" y="3545947"/>
              <a:ext cx="799893" cy="1110902"/>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6" name="Group 25">
              <a:extLst>
                <a:ext uri="{FF2B5EF4-FFF2-40B4-BE49-F238E27FC236}">
                  <a16:creationId xmlns:a16="http://schemas.microsoft.com/office/drawing/2014/main" id="{F56274A5-8035-D7CC-D422-F52877731AA3}"/>
                </a:ext>
              </a:extLst>
            </p:cNvPr>
            <p:cNvGrpSpPr/>
            <p:nvPr/>
          </p:nvGrpSpPr>
          <p:grpSpPr bwMode="gray">
            <a:xfrm>
              <a:off x="5623493" y="5083857"/>
              <a:ext cx="401070" cy="557954"/>
              <a:chOff x="548639" y="5537577"/>
              <a:chExt cx="2667635" cy="640052"/>
            </a:xfrm>
          </p:grpSpPr>
          <p:sp>
            <p:nvSpPr>
              <p:cNvPr id="28" name="Rectangle 27">
                <a:extLst>
                  <a:ext uri="{FF2B5EF4-FFF2-40B4-BE49-F238E27FC236}">
                    <a16:creationId xmlns:a16="http://schemas.microsoft.com/office/drawing/2014/main" id="{8ACB260B-5130-A7C0-D074-374147DE992E}"/>
                  </a:ext>
                </a:extLst>
              </p:cNvPr>
              <p:cNvSpPr/>
              <p:nvPr/>
            </p:nvSpPr>
            <p:spPr bwMode="gray">
              <a:xfrm>
                <a:off x="548639" y="5537577"/>
                <a:ext cx="2667635" cy="213218"/>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9" name="Rectangle 28">
                <a:extLst>
                  <a:ext uri="{FF2B5EF4-FFF2-40B4-BE49-F238E27FC236}">
                    <a16:creationId xmlns:a16="http://schemas.microsoft.com/office/drawing/2014/main" id="{D90D97F1-4994-E763-7575-9C7294D22915}"/>
                  </a:ext>
                </a:extLst>
              </p:cNvPr>
              <p:cNvSpPr/>
              <p:nvPr/>
            </p:nvSpPr>
            <p:spPr bwMode="gray">
              <a:xfrm>
                <a:off x="548639" y="5752813"/>
                <a:ext cx="2667635" cy="213218"/>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0" name="Rectangle 29">
                <a:extLst>
                  <a:ext uri="{FF2B5EF4-FFF2-40B4-BE49-F238E27FC236}">
                    <a16:creationId xmlns:a16="http://schemas.microsoft.com/office/drawing/2014/main" id="{24DC421A-46CF-147D-E315-C11ED06596C6}"/>
                  </a:ext>
                </a:extLst>
              </p:cNvPr>
              <p:cNvSpPr/>
              <p:nvPr/>
            </p:nvSpPr>
            <p:spPr bwMode="gray">
              <a:xfrm>
                <a:off x="548639" y="5964411"/>
                <a:ext cx="2667635" cy="213218"/>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7" name="Rectangle 26">
              <a:extLst>
                <a:ext uri="{FF2B5EF4-FFF2-40B4-BE49-F238E27FC236}">
                  <a16:creationId xmlns:a16="http://schemas.microsoft.com/office/drawing/2014/main" id="{C5650621-A00F-C333-274D-C7A743B381FA}"/>
                </a:ext>
              </a:extLst>
            </p:cNvPr>
            <p:cNvSpPr/>
            <p:nvPr/>
          </p:nvSpPr>
          <p:spPr bwMode="gray">
            <a:xfrm>
              <a:off x="4294187" y="4648757"/>
              <a:ext cx="1730374" cy="442414"/>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34" name="Subhead 1">
            <a:extLst>
              <a:ext uri="{FF2B5EF4-FFF2-40B4-BE49-F238E27FC236}">
                <a16:creationId xmlns:a16="http://schemas.microsoft.com/office/drawing/2014/main" id="{052232CE-5162-C5BC-3B5C-E6129E74FC2C}"/>
              </a:ext>
            </a:extLst>
          </p:cNvPr>
          <p:cNvSpPr txBox="1">
            <a:spLocks/>
          </p:cNvSpPr>
          <p:nvPr userDrawn="1"/>
        </p:nvSpPr>
        <p:spPr bwMode="gray">
          <a:xfrm>
            <a:off x="7094973" y="938169"/>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Pearson Purple</a:t>
            </a:r>
          </a:p>
        </p:txBody>
      </p:sp>
      <p:cxnSp>
        <p:nvCxnSpPr>
          <p:cNvPr id="35" name="Straight Connector 34">
            <a:extLst>
              <a:ext uri="{FF2B5EF4-FFF2-40B4-BE49-F238E27FC236}">
                <a16:creationId xmlns:a16="http://schemas.microsoft.com/office/drawing/2014/main" id="{A876E7CF-68A5-1193-2438-A9FFF99E4169}"/>
              </a:ext>
              <a:ext uri="{C183D7F6-B498-43B3-948B-1728B52AA6E4}">
                <adec:decorative xmlns:adec="http://schemas.microsoft.com/office/drawing/2017/decorative" val="1"/>
              </a:ext>
            </a:extLst>
          </p:cNvPr>
          <p:cNvCxnSpPr>
            <a:cxnSpLocks/>
          </p:cNvCxnSpPr>
          <p:nvPr userDrawn="1"/>
        </p:nvCxnSpPr>
        <p:spPr bwMode="gray">
          <a:xfrm>
            <a:off x="7094972" y="118547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36" name="Swatch 1">
            <a:extLst>
              <a:ext uri="{FF2B5EF4-FFF2-40B4-BE49-F238E27FC236}">
                <a16:creationId xmlns:a16="http://schemas.microsoft.com/office/drawing/2014/main" id="{1CE9060D-0348-F49D-2593-609CB6832DD0}"/>
              </a:ext>
              <a:ext uri="{C183D7F6-B498-43B3-948B-1728B52AA6E4}">
                <adec:decorative xmlns:adec="http://schemas.microsoft.com/office/drawing/2017/decorative" val="1"/>
              </a:ext>
            </a:extLst>
          </p:cNvPr>
          <p:cNvSpPr/>
          <p:nvPr userDrawn="1"/>
        </p:nvSpPr>
        <p:spPr bwMode="gray">
          <a:xfrm>
            <a:off x="7094972" y="1270515"/>
            <a:ext cx="800175" cy="24436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37" name="Color 1">
            <a:extLst>
              <a:ext uri="{FF2B5EF4-FFF2-40B4-BE49-F238E27FC236}">
                <a16:creationId xmlns:a16="http://schemas.microsoft.com/office/drawing/2014/main" id="{4E5B2A94-D280-1CEA-36AD-3DC041FD9E6A}"/>
              </a:ext>
            </a:extLst>
          </p:cNvPr>
          <p:cNvSpPr txBox="1">
            <a:spLocks/>
          </p:cNvSpPr>
          <p:nvPr userDrawn="1"/>
        </p:nvSpPr>
        <p:spPr bwMode="gray">
          <a:xfrm>
            <a:off x="8029411" y="127051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Pearson Purple</a:t>
            </a:r>
          </a:p>
        </p:txBody>
      </p:sp>
      <p:sp>
        <p:nvSpPr>
          <p:cNvPr id="38" name="HEX 1">
            <a:extLst>
              <a:ext uri="{FF2B5EF4-FFF2-40B4-BE49-F238E27FC236}">
                <a16:creationId xmlns:a16="http://schemas.microsoft.com/office/drawing/2014/main" id="{0C326F51-2D19-C1F1-E825-5F7E224F9F3B}"/>
              </a:ext>
            </a:extLst>
          </p:cNvPr>
          <p:cNvSpPr txBox="1">
            <a:spLocks/>
          </p:cNvSpPr>
          <p:nvPr userDrawn="1"/>
        </p:nvSpPr>
        <p:spPr bwMode="gray">
          <a:xfrm>
            <a:off x="8971017" y="1270516"/>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#0D004D</a:t>
            </a:r>
          </a:p>
        </p:txBody>
      </p:sp>
      <p:sp>
        <p:nvSpPr>
          <p:cNvPr id="39" name="RGB 1">
            <a:extLst>
              <a:ext uri="{FF2B5EF4-FFF2-40B4-BE49-F238E27FC236}">
                <a16:creationId xmlns:a16="http://schemas.microsoft.com/office/drawing/2014/main" id="{629845AA-E2D2-0003-4C13-6046322A95E0}"/>
              </a:ext>
            </a:extLst>
          </p:cNvPr>
          <p:cNvSpPr txBox="1">
            <a:spLocks/>
          </p:cNvSpPr>
          <p:nvPr userDrawn="1"/>
        </p:nvSpPr>
        <p:spPr bwMode="gray">
          <a:xfrm>
            <a:off x="9765449" y="1270516"/>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R13 G0 B77</a:t>
            </a:r>
          </a:p>
        </p:txBody>
      </p:sp>
      <p:sp>
        <p:nvSpPr>
          <p:cNvPr id="40" name="Subhead 2">
            <a:extLst>
              <a:ext uri="{FF2B5EF4-FFF2-40B4-BE49-F238E27FC236}">
                <a16:creationId xmlns:a16="http://schemas.microsoft.com/office/drawing/2014/main" id="{D69037FD-5176-4397-664D-2A2294443715}"/>
              </a:ext>
            </a:extLst>
          </p:cNvPr>
          <p:cNvSpPr txBox="1">
            <a:spLocks/>
          </p:cNvSpPr>
          <p:nvPr userDrawn="1"/>
        </p:nvSpPr>
        <p:spPr bwMode="gray">
          <a:xfrm>
            <a:off x="7094973" y="1774883"/>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Primary Colors</a:t>
            </a:r>
          </a:p>
        </p:txBody>
      </p:sp>
      <p:cxnSp>
        <p:nvCxnSpPr>
          <p:cNvPr id="41" name="Straight Connector 40">
            <a:extLst>
              <a:ext uri="{FF2B5EF4-FFF2-40B4-BE49-F238E27FC236}">
                <a16:creationId xmlns:a16="http://schemas.microsoft.com/office/drawing/2014/main" id="{18890CAB-CB18-F8DC-DA2B-77F8A906FF73}"/>
              </a:ext>
              <a:ext uri="{C183D7F6-B498-43B3-948B-1728B52AA6E4}">
                <adec:decorative xmlns:adec="http://schemas.microsoft.com/office/drawing/2017/decorative" val="1"/>
              </a:ext>
            </a:extLst>
          </p:cNvPr>
          <p:cNvCxnSpPr>
            <a:cxnSpLocks/>
          </p:cNvCxnSpPr>
          <p:nvPr userDrawn="1"/>
        </p:nvCxnSpPr>
        <p:spPr bwMode="gray">
          <a:xfrm>
            <a:off x="7094972" y="2022019"/>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2" name="Swatch 2">
            <a:extLst>
              <a:ext uri="{FF2B5EF4-FFF2-40B4-BE49-F238E27FC236}">
                <a16:creationId xmlns:a16="http://schemas.microsoft.com/office/drawing/2014/main" id="{B4CC379D-2B26-06C3-B433-AC2F54D6A098}"/>
              </a:ext>
              <a:ext uri="{C183D7F6-B498-43B3-948B-1728B52AA6E4}">
                <adec:decorative xmlns:adec="http://schemas.microsoft.com/office/drawing/2017/decorative" val="1"/>
              </a:ext>
            </a:extLst>
          </p:cNvPr>
          <p:cNvSpPr/>
          <p:nvPr userDrawn="1"/>
        </p:nvSpPr>
        <p:spPr bwMode="gray">
          <a:xfrm>
            <a:off x="7094972" y="2082882"/>
            <a:ext cx="800175" cy="24436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rPr>
              <a:t>Text</a:t>
            </a:r>
          </a:p>
        </p:txBody>
      </p:sp>
      <p:sp>
        <p:nvSpPr>
          <p:cNvPr id="43" name="Color 2">
            <a:extLst>
              <a:ext uri="{FF2B5EF4-FFF2-40B4-BE49-F238E27FC236}">
                <a16:creationId xmlns:a16="http://schemas.microsoft.com/office/drawing/2014/main" id="{ACEB3293-F257-0271-2A15-9E55FE2F8444}"/>
              </a:ext>
            </a:extLst>
          </p:cNvPr>
          <p:cNvSpPr txBox="1">
            <a:spLocks/>
          </p:cNvSpPr>
          <p:nvPr userDrawn="1"/>
        </p:nvSpPr>
        <p:spPr bwMode="gray">
          <a:xfrm>
            <a:off x="8029411" y="208288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Light Purple</a:t>
            </a:r>
          </a:p>
        </p:txBody>
      </p:sp>
      <p:sp>
        <p:nvSpPr>
          <p:cNvPr id="44" name="HEX 2">
            <a:extLst>
              <a:ext uri="{FF2B5EF4-FFF2-40B4-BE49-F238E27FC236}">
                <a16:creationId xmlns:a16="http://schemas.microsoft.com/office/drawing/2014/main" id="{73A8D1E7-C90F-3253-DDE2-ED90603FBD48}"/>
              </a:ext>
            </a:extLst>
          </p:cNvPr>
          <p:cNvSpPr txBox="1">
            <a:spLocks/>
          </p:cNvSpPr>
          <p:nvPr userDrawn="1"/>
        </p:nvSpPr>
        <p:spPr bwMode="gray">
          <a:xfrm>
            <a:off x="8971017" y="208288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#C1BFFF</a:t>
            </a:r>
          </a:p>
        </p:txBody>
      </p:sp>
      <p:sp>
        <p:nvSpPr>
          <p:cNvPr id="45" name="RGB 2">
            <a:extLst>
              <a:ext uri="{FF2B5EF4-FFF2-40B4-BE49-F238E27FC236}">
                <a16:creationId xmlns:a16="http://schemas.microsoft.com/office/drawing/2014/main" id="{57F1D5CE-12CB-EC70-9F7A-958836867956}"/>
              </a:ext>
            </a:extLst>
          </p:cNvPr>
          <p:cNvSpPr txBox="1">
            <a:spLocks/>
          </p:cNvSpPr>
          <p:nvPr userDrawn="1"/>
        </p:nvSpPr>
        <p:spPr bwMode="gray">
          <a:xfrm>
            <a:off x="9765449" y="208288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R193 G191 B255</a:t>
            </a:r>
          </a:p>
        </p:txBody>
      </p:sp>
      <p:cxnSp>
        <p:nvCxnSpPr>
          <p:cNvPr id="46" name="Straight Connector 45">
            <a:extLst>
              <a:ext uri="{FF2B5EF4-FFF2-40B4-BE49-F238E27FC236}">
                <a16:creationId xmlns:a16="http://schemas.microsoft.com/office/drawing/2014/main" id="{5B0E85AD-5A5F-1607-2BD4-344A8FD66C96}"/>
              </a:ext>
              <a:ext uri="{C183D7F6-B498-43B3-948B-1728B52AA6E4}">
                <adec:decorative xmlns:adec="http://schemas.microsoft.com/office/drawing/2017/decorative" val="1"/>
              </a:ext>
            </a:extLst>
          </p:cNvPr>
          <p:cNvCxnSpPr>
            <a:cxnSpLocks/>
          </p:cNvCxnSpPr>
          <p:nvPr userDrawn="1"/>
        </p:nvCxnSpPr>
        <p:spPr bwMode="gray">
          <a:xfrm>
            <a:off x="7094972" y="2390083"/>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7" name="Swatch 3">
            <a:extLst>
              <a:ext uri="{FF2B5EF4-FFF2-40B4-BE49-F238E27FC236}">
                <a16:creationId xmlns:a16="http://schemas.microsoft.com/office/drawing/2014/main" id="{FACD8218-F95B-1BD2-E107-E86FF79E5167}"/>
              </a:ext>
              <a:ext uri="{C183D7F6-B498-43B3-948B-1728B52AA6E4}">
                <adec:decorative xmlns:adec="http://schemas.microsoft.com/office/drawing/2017/decorative" val="1"/>
              </a:ext>
            </a:extLst>
          </p:cNvPr>
          <p:cNvSpPr/>
          <p:nvPr userDrawn="1"/>
        </p:nvSpPr>
        <p:spPr bwMode="gray">
          <a:xfrm>
            <a:off x="7094972" y="2453362"/>
            <a:ext cx="800175" cy="24436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p:txBody>
      </p:sp>
      <p:sp>
        <p:nvSpPr>
          <p:cNvPr id="48" name="Color 3">
            <a:extLst>
              <a:ext uri="{FF2B5EF4-FFF2-40B4-BE49-F238E27FC236}">
                <a16:creationId xmlns:a16="http://schemas.microsoft.com/office/drawing/2014/main" id="{34D8ACCD-355F-B4F3-9DCC-9D2063A75624}"/>
              </a:ext>
            </a:extLst>
          </p:cNvPr>
          <p:cNvSpPr txBox="1">
            <a:spLocks/>
          </p:cNvSpPr>
          <p:nvPr userDrawn="1"/>
        </p:nvSpPr>
        <p:spPr bwMode="gray">
          <a:xfrm>
            <a:off x="8029411" y="245336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Mist Purple</a:t>
            </a:r>
          </a:p>
        </p:txBody>
      </p:sp>
      <p:sp>
        <p:nvSpPr>
          <p:cNvPr id="49" name="HEX 3">
            <a:extLst>
              <a:ext uri="{FF2B5EF4-FFF2-40B4-BE49-F238E27FC236}">
                <a16:creationId xmlns:a16="http://schemas.microsoft.com/office/drawing/2014/main" id="{38604BEF-9E86-68CE-5660-C6AD4EB471BB}"/>
              </a:ext>
            </a:extLst>
          </p:cNvPr>
          <p:cNvSpPr txBox="1">
            <a:spLocks/>
          </p:cNvSpPr>
          <p:nvPr userDrawn="1"/>
        </p:nvSpPr>
        <p:spPr bwMode="gray">
          <a:xfrm>
            <a:off x="8971017" y="245336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#EDECF6</a:t>
            </a:r>
          </a:p>
        </p:txBody>
      </p:sp>
      <p:sp>
        <p:nvSpPr>
          <p:cNvPr id="50" name="RGB 3">
            <a:extLst>
              <a:ext uri="{FF2B5EF4-FFF2-40B4-BE49-F238E27FC236}">
                <a16:creationId xmlns:a16="http://schemas.microsoft.com/office/drawing/2014/main" id="{0D9BE44A-C2D2-7CCF-0B49-2E8C1EBB1751}"/>
              </a:ext>
            </a:extLst>
          </p:cNvPr>
          <p:cNvSpPr txBox="1">
            <a:spLocks/>
          </p:cNvSpPr>
          <p:nvPr userDrawn="1"/>
        </p:nvSpPr>
        <p:spPr bwMode="gray">
          <a:xfrm>
            <a:off x="9765449" y="245336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R237 G236 B246</a:t>
            </a:r>
          </a:p>
        </p:txBody>
      </p:sp>
      <p:sp>
        <p:nvSpPr>
          <p:cNvPr id="51" name="Subhead 3">
            <a:extLst>
              <a:ext uri="{FF2B5EF4-FFF2-40B4-BE49-F238E27FC236}">
                <a16:creationId xmlns:a16="http://schemas.microsoft.com/office/drawing/2014/main" id="{FD988E66-8E42-9FBF-A57A-BE979756051D}"/>
              </a:ext>
            </a:extLst>
          </p:cNvPr>
          <p:cNvSpPr txBox="1">
            <a:spLocks/>
          </p:cNvSpPr>
          <p:nvPr userDrawn="1"/>
        </p:nvSpPr>
        <p:spPr bwMode="gray">
          <a:xfrm>
            <a:off x="7094973" y="2931330"/>
            <a:ext cx="1115200"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Secondary Color</a:t>
            </a:r>
          </a:p>
        </p:txBody>
      </p:sp>
      <p:cxnSp>
        <p:nvCxnSpPr>
          <p:cNvPr id="52" name="Straight Connector 51">
            <a:extLst>
              <a:ext uri="{FF2B5EF4-FFF2-40B4-BE49-F238E27FC236}">
                <a16:creationId xmlns:a16="http://schemas.microsoft.com/office/drawing/2014/main" id="{776F1FEA-33F7-7BB2-7EE0-A8C1A473891F}"/>
              </a:ext>
              <a:ext uri="{C183D7F6-B498-43B3-948B-1728B52AA6E4}">
                <adec:decorative xmlns:adec="http://schemas.microsoft.com/office/drawing/2017/decorative" val="1"/>
              </a:ext>
            </a:extLst>
          </p:cNvPr>
          <p:cNvCxnSpPr>
            <a:cxnSpLocks/>
          </p:cNvCxnSpPr>
          <p:nvPr userDrawn="1"/>
        </p:nvCxnSpPr>
        <p:spPr bwMode="gray">
          <a:xfrm>
            <a:off x="7094972" y="3179215"/>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53" name="Swatch 4">
            <a:extLst>
              <a:ext uri="{FF2B5EF4-FFF2-40B4-BE49-F238E27FC236}">
                <a16:creationId xmlns:a16="http://schemas.microsoft.com/office/drawing/2014/main" id="{2A7595F5-D95F-C513-5A14-0B713B2A3BE1}"/>
              </a:ext>
              <a:ext uri="{C183D7F6-B498-43B3-948B-1728B52AA6E4}">
                <adec:decorative xmlns:adec="http://schemas.microsoft.com/office/drawing/2017/decorative" val="1"/>
              </a:ext>
            </a:extLst>
          </p:cNvPr>
          <p:cNvSpPr/>
          <p:nvPr userDrawn="1"/>
        </p:nvSpPr>
        <p:spPr bwMode="gray">
          <a:xfrm>
            <a:off x="7094972" y="3243212"/>
            <a:ext cx="800175" cy="24436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54" name="Color 4">
            <a:extLst>
              <a:ext uri="{FF2B5EF4-FFF2-40B4-BE49-F238E27FC236}">
                <a16:creationId xmlns:a16="http://schemas.microsoft.com/office/drawing/2014/main" id="{6DDE742A-49BE-D347-177C-8E62614B8298}"/>
              </a:ext>
            </a:extLst>
          </p:cNvPr>
          <p:cNvSpPr txBox="1">
            <a:spLocks/>
          </p:cNvSpPr>
          <p:nvPr userDrawn="1"/>
        </p:nvSpPr>
        <p:spPr bwMode="gray">
          <a:xfrm>
            <a:off x="8029411" y="324321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Amethyst</a:t>
            </a:r>
          </a:p>
        </p:txBody>
      </p:sp>
      <p:sp>
        <p:nvSpPr>
          <p:cNvPr id="87" name="HEX 4">
            <a:extLst>
              <a:ext uri="{FF2B5EF4-FFF2-40B4-BE49-F238E27FC236}">
                <a16:creationId xmlns:a16="http://schemas.microsoft.com/office/drawing/2014/main" id="{F542E182-5F51-1965-B10D-509006FFC9C8}"/>
              </a:ext>
            </a:extLst>
          </p:cNvPr>
          <p:cNvSpPr txBox="1">
            <a:spLocks/>
          </p:cNvSpPr>
          <p:nvPr userDrawn="1"/>
        </p:nvSpPr>
        <p:spPr bwMode="gray">
          <a:xfrm>
            <a:off x="8971017" y="324321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#512EAB</a:t>
            </a:r>
          </a:p>
        </p:txBody>
      </p:sp>
      <p:sp>
        <p:nvSpPr>
          <p:cNvPr id="88" name="RGB 4">
            <a:extLst>
              <a:ext uri="{FF2B5EF4-FFF2-40B4-BE49-F238E27FC236}">
                <a16:creationId xmlns:a16="http://schemas.microsoft.com/office/drawing/2014/main" id="{3F6DED43-FE9A-C5E4-DB90-7CC689EDEEA0}"/>
              </a:ext>
            </a:extLst>
          </p:cNvPr>
          <p:cNvSpPr txBox="1">
            <a:spLocks/>
          </p:cNvSpPr>
          <p:nvPr userDrawn="1"/>
        </p:nvSpPr>
        <p:spPr bwMode="gray">
          <a:xfrm>
            <a:off x="9765449" y="324321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R81 G46 B171</a:t>
            </a:r>
          </a:p>
        </p:txBody>
      </p:sp>
      <p:sp>
        <p:nvSpPr>
          <p:cNvPr id="89" name="Subhead 4">
            <a:extLst>
              <a:ext uri="{FF2B5EF4-FFF2-40B4-BE49-F238E27FC236}">
                <a16:creationId xmlns:a16="http://schemas.microsoft.com/office/drawing/2014/main" id="{5AC652B5-AA78-9A4A-E79F-91EAB159650A}"/>
              </a:ext>
            </a:extLst>
          </p:cNvPr>
          <p:cNvSpPr txBox="1">
            <a:spLocks/>
          </p:cNvSpPr>
          <p:nvPr userDrawn="1"/>
        </p:nvSpPr>
        <p:spPr bwMode="gray">
          <a:xfrm>
            <a:off x="7094973" y="3630577"/>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Accent Colors</a:t>
            </a:r>
          </a:p>
        </p:txBody>
      </p:sp>
      <p:cxnSp>
        <p:nvCxnSpPr>
          <p:cNvPr id="90" name="Straight Connector 89">
            <a:extLst>
              <a:ext uri="{FF2B5EF4-FFF2-40B4-BE49-F238E27FC236}">
                <a16:creationId xmlns:a16="http://schemas.microsoft.com/office/drawing/2014/main" id="{788D7C84-EBBC-CB3B-6524-487DBC32AB08}"/>
              </a:ext>
              <a:ext uri="{C183D7F6-B498-43B3-948B-1728B52AA6E4}">
                <adec:decorative xmlns:adec="http://schemas.microsoft.com/office/drawing/2017/decorative" val="1"/>
              </a:ext>
            </a:extLst>
          </p:cNvPr>
          <p:cNvCxnSpPr>
            <a:cxnSpLocks/>
          </p:cNvCxnSpPr>
          <p:nvPr userDrawn="1"/>
        </p:nvCxnSpPr>
        <p:spPr bwMode="gray">
          <a:xfrm>
            <a:off x="7094972" y="387336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1" name="Swatch 5">
            <a:extLst>
              <a:ext uri="{FF2B5EF4-FFF2-40B4-BE49-F238E27FC236}">
                <a16:creationId xmlns:a16="http://schemas.microsoft.com/office/drawing/2014/main" id="{BEF4A4E1-1162-A7E7-88E3-433E97DC2935}"/>
              </a:ext>
              <a:ext uri="{C183D7F6-B498-43B3-948B-1728B52AA6E4}">
                <adec:decorative xmlns:adec="http://schemas.microsoft.com/office/drawing/2017/decorative" val="1"/>
              </a:ext>
            </a:extLst>
          </p:cNvPr>
          <p:cNvSpPr/>
          <p:nvPr userDrawn="1"/>
        </p:nvSpPr>
        <p:spPr bwMode="gray">
          <a:xfrm>
            <a:off x="7094972" y="3949014"/>
            <a:ext cx="800175" cy="244360"/>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2" name="Color 5">
            <a:extLst>
              <a:ext uri="{FF2B5EF4-FFF2-40B4-BE49-F238E27FC236}">
                <a16:creationId xmlns:a16="http://schemas.microsoft.com/office/drawing/2014/main" id="{54026D56-DAC2-8B2F-6587-ACF45F5EB602}"/>
              </a:ext>
            </a:extLst>
          </p:cNvPr>
          <p:cNvSpPr txBox="1">
            <a:spLocks/>
          </p:cNvSpPr>
          <p:nvPr userDrawn="1"/>
        </p:nvSpPr>
        <p:spPr bwMode="gray">
          <a:xfrm>
            <a:off x="8029411" y="3949015"/>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a:t>
            </a:r>
          </a:p>
        </p:txBody>
      </p:sp>
      <p:sp>
        <p:nvSpPr>
          <p:cNvPr id="93" name="HEX 5">
            <a:extLst>
              <a:ext uri="{FF2B5EF4-FFF2-40B4-BE49-F238E27FC236}">
                <a16:creationId xmlns:a16="http://schemas.microsoft.com/office/drawing/2014/main" id="{EDA6BE34-41F3-7F94-7DE7-428BD2FCFD5E}"/>
              </a:ext>
            </a:extLst>
          </p:cNvPr>
          <p:cNvSpPr txBox="1">
            <a:spLocks/>
          </p:cNvSpPr>
          <p:nvPr userDrawn="1"/>
        </p:nvSpPr>
        <p:spPr bwMode="gray">
          <a:xfrm>
            <a:off x="8971017" y="394901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#DF41CF</a:t>
            </a:r>
          </a:p>
        </p:txBody>
      </p:sp>
      <p:sp>
        <p:nvSpPr>
          <p:cNvPr id="94" name="RGB 5">
            <a:extLst>
              <a:ext uri="{FF2B5EF4-FFF2-40B4-BE49-F238E27FC236}">
                <a16:creationId xmlns:a16="http://schemas.microsoft.com/office/drawing/2014/main" id="{10CD26E1-6DCF-69A1-DF8B-7CEC9809054D}"/>
              </a:ext>
            </a:extLst>
          </p:cNvPr>
          <p:cNvSpPr txBox="1">
            <a:spLocks/>
          </p:cNvSpPr>
          <p:nvPr userDrawn="1"/>
        </p:nvSpPr>
        <p:spPr bwMode="gray">
          <a:xfrm>
            <a:off x="9765449" y="394901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R223 G65 B207</a:t>
            </a:r>
          </a:p>
        </p:txBody>
      </p:sp>
      <p:cxnSp>
        <p:nvCxnSpPr>
          <p:cNvPr id="95" name="Straight Connector 94">
            <a:extLst>
              <a:ext uri="{FF2B5EF4-FFF2-40B4-BE49-F238E27FC236}">
                <a16:creationId xmlns:a16="http://schemas.microsoft.com/office/drawing/2014/main" id="{32C27058-4373-9F93-D21F-C50BC41AA53C}"/>
              </a:ext>
              <a:ext uri="{C183D7F6-B498-43B3-948B-1728B52AA6E4}">
                <adec:decorative xmlns:adec="http://schemas.microsoft.com/office/drawing/2017/decorative" val="1"/>
              </a:ext>
            </a:extLst>
          </p:cNvPr>
          <p:cNvCxnSpPr>
            <a:cxnSpLocks/>
          </p:cNvCxnSpPr>
          <p:nvPr userDrawn="1"/>
        </p:nvCxnSpPr>
        <p:spPr bwMode="gray">
          <a:xfrm>
            <a:off x="7094972" y="4241432"/>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6" name="Swatch 6">
            <a:extLst>
              <a:ext uri="{FF2B5EF4-FFF2-40B4-BE49-F238E27FC236}">
                <a16:creationId xmlns:a16="http://schemas.microsoft.com/office/drawing/2014/main" id="{7C86E24B-E2BE-76AA-03CE-9C5C01AE70CC}"/>
              </a:ext>
              <a:ext uri="{C183D7F6-B498-43B3-948B-1728B52AA6E4}">
                <adec:decorative xmlns:adec="http://schemas.microsoft.com/office/drawing/2017/decorative" val="1"/>
              </a:ext>
            </a:extLst>
          </p:cNvPr>
          <p:cNvSpPr/>
          <p:nvPr userDrawn="1"/>
        </p:nvSpPr>
        <p:spPr bwMode="gray">
          <a:xfrm>
            <a:off x="7094972" y="4315200"/>
            <a:ext cx="800175" cy="244360"/>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7" name="Color 6">
            <a:extLst>
              <a:ext uri="{FF2B5EF4-FFF2-40B4-BE49-F238E27FC236}">
                <a16:creationId xmlns:a16="http://schemas.microsoft.com/office/drawing/2014/main" id="{71DDD714-C6DA-67F6-FDBF-E1958DC9B9EF}"/>
              </a:ext>
            </a:extLst>
          </p:cNvPr>
          <p:cNvSpPr txBox="1">
            <a:spLocks/>
          </p:cNvSpPr>
          <p:nvPr userDrawn="1"/>
        </p:nvSpPr>
        <p:spPr bwMode="gray">
          <a:xfrm>
            <a:off x="8029411" y="4315201"/>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 Tint</a:t>
            </a:r>
          </a:p>
        </p:txBody>
      </p:sp>
      <p:sp>
        <p:nvSpPr>
          <p:cNvPr id="98" name="HEX 6">
            <a:extLst>
              <a:ext uri="{FF2B5EF4-FFF2-40B4-BE49-F238E27FC236}">
                <a16:creationId xmlns:a16="http://schemas.microsoft.com/office/drawing/2014/main" id="{E499438C-EB29-960E-E878-6C9218A27FB3}"/>
              </a:ext>
            </a:extLst>
          </p:cNvPr>
          <p:cNvSpPr txBox="1">
            <a:spLocks/>
          </p:cNvSpPr>
          <p:nvPr userDrawn="1"/>
        </p:nvSpPr>
        <p:spPr bwMode="gray">
          <a:xfrm>
            <a:off x="8971017" y="4315201"/>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#EFA0E7</a:t>
            </a:r>
          </a:p>
        </p:txBody>
      </p:sp>
      <p:sp>
        <p:nvSpPr>
          <p:cNvPr id="99" name="RGB 6">
            <a:extLst>
              <a:ext uri="{FF2B5EF4-FFF2-40B4-BE49-F238E27FC236}">
                <a16:creationId xmlns:a16="http://schemas.microsoft.com/office/drawing/2014/main" id="{7D970AEE-B073-0324-E1E7-5449620DE0F7}"/>
              </a:ext>
            </a:extLst>
          </p:cNvPr>
          <p:cNvSpPr txBox="1">
            <a:spLocks/>
          </p:cNvSpPr>
          <p:nvPr userDrawn="1"/>
        </p:nvSpPr>
        <p:spPr bwMode="gray">
          <a:xfrm>
            <a:off x="9765449" y="4315201"/>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R239 G160 B231</a:t>
            </a:r>
          </a:p>
        </p:txBody>
      </p:sp>
      <p:cxnSp>
        <p:nvCxnSpPr>
          <p:cNvPr id="100" name="Straight Connector 99">
            <a:extLst>
              <a:ext uri="{FF2B5EF4-FFF2-40B4-BE49-F238E27FC236}">
                <a16:creationId xmlns:a16="http://schemas.microsoft.com/office/drawing/2014/main" id="{1A7028D4-40D0-AEAD-07EF-1A36B2DB43DB}"/>
              </a:ext>
              <a:ext uri="{C183D7F6-B498-43B3-948B-1728B52AA6E4}">
                <adec:decorative xmlns:adec="http://schemas.microsoft.com/office/drawing/2017/decorative" val="1"/>
              </a:ext>
            </a:extLst>
          </p:cNvPr>
          <p:cNvCxnSpPr>
            <a:cxnSpLocks/>
          </p:cNvCxnSpPr>
          <p:nvPr userDrawn="1"/>
        </p:nvCxnSpPr>
        <p:spPr bwMode="gray">
          <a:xfrm>
            <a:off x="7094972" y="4609496"/>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1" name="Swatch 7">
            <a:extLst>
              <a:ext uri="{FF2B5EF4-FFF2-40B4-BE49-F238E27FC236}">
                <a16:creationId xmlns:a16="http://schemas.microsoft.com/office/drawing/2014/main" id="{A79C73E4-4B4D-4C09-6F99-B9E7D0F57209}"/>
              </a:ext>
              <a:ext uri="{C183D7F6-B498-43B3-948B-1728B52AA6E4}">
                <adec:decorative xmlns:adec="http://schemas.microsoft.com/office/drawing/2017/decorative" val="1"/>
              </a:ext>
            </a:extLst>
          </p:cNvPr>
          <p:cNvSpPr/>
          <p:nvPr userDrawn="1"/>
        </p:nvSpPr>
        <p:spPr bwMode="gray">
          <a:xfrm>
            <a:off x="7094972" y="4681386"/>
            <a:ext cx="800175" cy="244360"/>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2" name="Color 7">
            <a:extLst>
              <a:ext uri="{FF2B5EF4-FFF2-40B4-BE49-F238E27FC236}">
                <a16:creationId xmlns:a16="http://schemas.microsoft.com/office/drawing/2014/main" id="{4B1B38BB-DE58-A312-08F9-0A7A38180381}"/>
              </a:ext>
            </a:extLst>
          </p:cNvPr>
          <p:cNvSpPr txBox="1">
            <a:spLocks/>
          </p:cNvSpPr>
          <p:nvPr userDrawn="1"/>
        </p:nvSpPr>
        <p:spPr bwMode="gray">
          <a:xfrm>
            <a:off x="8029411" y="4681387"/>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a:t>
            </a:r>
          </a:p>
        </p:txBody>
      </p:sp>
      <p:sp>
        <p:nvSpPr>
          <p:cNvPr id="103" name="HEX 7">
            <a:extLst>
              <a:ext uri="{FF2B5EF4-FFF2-40B4-BE49-F238E27FC236}">
                <a16:creationId xmlns:a16="http://schemas.microsoft.com/office/drawing/2014/main" id="{84DE7ECA-C3C3-0836-0A59-6EB424A538A7}"/>
              </a:ext>
            </a:extLst>
          </p:cNvPr>
          <p:cNvSpPr txBox="1">
            <a:spLocks/>
          </p:cNvSpPr>
          <p:nvPr userDrawn="1"/>
        </p:nvSpPr>
        <p:spPr bwMode="gray">
          <a:xfrm>
            <a:off x="8971017" y="4681387"/>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#FFCE00</a:t>
            </a:r>
          </a:p>
        </p:txBody>
      </p:sp>
      <p:sp>
        <p:nvSpPr>
          <p:cNvPr id="104" name="RGB 7">
            <a:extLst>
              <a:ext uri="{FF2B5EF4-FFF2-40B4-BE49-F238E27FC236}">
                <a16:creationId xmlns:a16="http://schemas.microsoft.com/office/drawing/2014/main" id="{FE58B3E4-70FE-8BCE-E4CC-4FE4F914A0A1}"/>
              </a:ext>
            </a:extLst>
          </p:cNvPr>
          <p:cNvSpPr txBox="1">
            <a:spLocks/>
          </p:cNvSpPr>
          <p:nvPr userDrawn="1"/>
        </p:nvSpPr>
        <p:spPr bwMode="gray">
          <a:xfrm>
            <a:off x="9765449" y="4681387"/>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G206 B0</a:t>
            </a:r>
          </a:p>
        </p:txBody>
      </p:sp>
      <p:cxnSp>
        <p:nvCxnSpPr>
          <p:cNvPr id="105" name="Straight Connector 104">
            <a:extLst>
              <a:ext uri="{FF2B5EF4-FFF2-40B4-BE49-F238E27FC236}">
                <a16:creationId xmlns:a16="http://schemas.microsoft.com/office/drawing/2014/main" id="{BE5741B2-B402-C50C-5F24-CB4A487C6803}"/>
              </a:ext>
              <a:ext uri="{C183D7F6-B498-43B3-948B-1728B52AA6E4}">
                <adec:decorative xmlns:adec="http://schemas.microsoft.com/office/drawing/2017/decorative" val="1"/>
              </a:ext>
            </a:extLst>
          </p:cNvPr>
          <p:cNvCxnSpPr>
            <a:cxnSpLocks/>
          </p:cNvCxnSpPr>
          <p:nvPr userDrawn="1"/>
        </p:nvCxnSpPr>
        <p:spPr bwMode="gray">
          <a:xfrm>
            <a:off x="7094972" y="4977560"/>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6" name="Swatch 8">
            <a:extLst>
              <a:ext uri="{FF2B5EF4-FFF2-40B4-BE49-F238E27FC236}">
                <a16:creationId xmlns:a16="http://schemas.microsoft.com/office/drawing/2014/main" id="{2D39DF79-C8B4-8F53-ECD3-90EB57EC50D0}"/>
              </a:ext>
              <a:ext uri="{C183D7F6-B498-43B3-948B-1728B52AA6E4}">
                <adec:decorative xmlns:adec="http://schemas.microsoft.com/office/drawing/2017/decorative" val="1"/>
              </a:ext>
            </a:extLst>
          </p:cNvPr>
          <p:cNvSpPr/>
          <p:nvPr userDrawn="1"/>
        </p:nvSpPr>
        <p:spPr bwMode="gray">
          <a:xfrm>
            <a:off x="7094972" y="5047573"/>
            <a:ext cx="800175" cy="244360"/>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7" name="Color 8">
            <a:extLst>
              <a:ext uri="{FF2B5EF4-FFF2-40B4-BE49-F238E27FC236}">
                <a16:creationId xmlns:a16="http://schemas.microsoft.com/office/drawing/2014/main" id="{E29B0DEF-F719-83C6-BF87-E57CC2A20C5B}"/>
              </a:ext>
            </a:extLst>
          </p:cNvPr>
          <p:cNvSpPr txBox="1">
            <a:spLocks/>
          </p:cNvSpPr>
          <p:nvPr userDrawn="1"/>
        </p:nvSpPr>
        <p:spPr bwMode="gray">
          <a:xfrm>
            <a:off x="8029411" y="504757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 Tint</a:t>
            </a:r>
          </a:p>
        </p:txBody>
      </p:sp>
      <p:sp>
        <p:nvSpPr>
          <p:cNvPr id="108" name="HEX 8">
            <a:extLst>
              <a:ext uri="{FF2B5EF4-FFF2-40B4-BE49-F238E27FC236}">
                <a16:creationId xmlns:a16="http://schemas.microsoft.com/office/drawing/2014/main" id="{0838F0BC-A19A-1D1E-71AF-51FDE07C631A}"/>
              </a:ext>
            </a:extLst>
          </p:cNvPr>
          <p:cNvSpPr txBox="1">
            <a:spLocks/>
          </p:cNvSpPr>
          <p:nvPr userDrawn="1"/>
        </p:nvSpPr>
        <p:spPr bwMode="gray">
          <a:xfrm>
            <a:off x="8971017" y="504757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#FFE67F</a:t>
            </a:r>
          </a:p>
        </p:txBody>
      </p:sp>
      <p:sp>
        <p:nvSpPr>
          <p:cNvPr id="109" name="RGB 8">
            <a:extLst>
              <a:ext uri="{FF2B5EF4-FFF2-40B4-BE49-F238E27FC236}">
                <a16:creationId xmlns:a16="http://schemas.microsoft.com/office/drawing/2014/main" id="{741FD6EF-0DCF-CFE0-0035-F871085B0F76}"/>
              </a:ext>
            </a:extLst>
          </p:cNvPr>
          <p:cNvSpPr txBox="1">
            <a:spLocks/>
          </p:cNvSpPr>
          <p:nvPr userDrawn="1"/>
        </p:nvSpPr>
        <p:spPr bwMode="gray">
          <a:xfrm>
            <a:off x="9765449" y="504757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G230 B127</a:t>
            </a:r>
          </a:p>
        </p:txBody>
      </p:sp>
      <p:cxnSp>
        <p:nvCxnSpPr>
          <p:cNvPr id="110" name="Straight Connector 109">
            <a:extLst>
              <a:ext uri="{FF2B5EF4-FFF2-40B4-BE49-F238E27FC236}">
                <a16:creationId xmlns:a16="http://schemas.microsoft.com/office/drawing/2014/main" id="{C29F2BC4-A467-0D3B-79EB-C9AD91B93BBA}"/>
              </a:ext>
              <a:ext uri="{C183D7F6-B498-43B3-948B-1728B52AA6E4}">
                <adec:decorative xmlns:adec="http://schemas.microsoft.com/office/drawing/2017/decorative" val="1"/>
              </a:ext>
            </a:extLst>
          </p:cNvPr>
          <p:cNvCxnSpPr>
            <a:cxnSpLocks/>
          </p:cNvCxnSpPr>
          <p:nvPr userDrawn="1"/>
        </p:nvCxnSpPr>
        <p:spPr bwMode="gray">
          <a:xfrm>
            <a:off x="7094972" y="5345624"/>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1" name="Swatch 9">
            <a:extLst>
              <a:ext uri="{FF2B5EF4-FFF2-40B4-BE49-F238E27FC236}">
                <a16:creationId xmlns:a16="http://schemas.microsoft.com/office/drawing/2014/main" id="{C0E15434-6202-85AE-471F-C9ACDBF7DD05}"/>
              </a:ext>
              <a:ext uri="{C183D7F6-B498-43B3-948B-1728B52AA6E4}">
                <adec:decorative xmlns:adec="http://schemas.microsoft.com/office/drawing/2017/decorative" val="1"/>
              </a:ext>
            </a:extLst>
          </p:cNvPr>
          <p:cNvSpPr/>
          <p:nvPr userDrawn="1"/>
        </p:nvSpPr>
        <p:spPr bwMode="gray">
          <a:xfrm>
            <a:off x="7094972" y="5413759"/>
            <a:ext cx="800175" cy="244360"/>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2" name="Color 9">
            <a:extLst>
              <a:ext uri="{FF2B5EF4-FFF2-40B4-BE49-F238E27FC236}">
                <a16:creationId xmlns:a16="http://schemas.microsoft.com/office/drawing/2014/main" id="{B8A6972A-2E7F-E477-088E-1D182990F567}"/>
              </a:ext>
            </a:extLst>
          </p:cNvPr>
          <p:cNvSpPr txBox="1">
            <a:spLocks/>
          </p:cNvSpPr>
          <p:nvPr userDrawn="1"/>
        </p:nvSpPr>
        <p:spPr bwMode="gray">
          <a:xfrm>
            <a:off x="8029411" y="5413759"/>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a:t>
            </a:r>
          </a:p>
        </p:txBody>
      </p:sp>
      <p:sp>
        <p:nvSpPr>
          <p:cNvPr id="113" name="HEX 9">
            <a:extLst>
              <a:ext uri="{FF2B5EF4-FFF2-40B4-BE49-F238E27FC236}">
                <a16:creationId xmlns:a16="http://schemas.microsoft.com/office/drawing/2014/main" id="{CD616D9B-B470-BAE8-C5B1-02ED39F926A3}"/>
              </a:ext>
            </a:extLst>
          </p:cNvPr>
          <p:cNvSpPr txBox="1">
            <a:spLocks/>
          </p:cNvSpPr>
          <p:nvPr userDrawn="1"/>
        </p:nvSpPr>
        <p:spPr bwMode="gray">
          <a:xfrm>
            <a:off x="8971017" y="5413759"/>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#56E2E1</a:t>
            </a:r>
          </a:p>
        </p:txBody>
      </p:sp>
      <p:sp>
        <p:nvSpPr>
          <p:cNvPr id="114" name="RGB 9">
            <a:extLst>
              <a:ext uri="{FF2B5EF4-FFF2-40B4-BE49-F238E27FC236}">
                <a16:creationId xmlns:a16="http://schemas.microsoft.com/office/drawing/2014/main" id="{8B0B3B02-BA99-AA2F-3F6A-2B0E0FDC0C61}"/>
              </a:ext>
            </a:extLst>
          </p:cNvPr>
          <p:cNvSpPr txBox="1">
            <a:spLocks/>
          </p:cNvSpPr>
          <p:nvPr userDrawn="1"/>
        </p:nvSpPr>
        <p:spPr bwMode="gray">
          <a:xfrm>
            <a:off x="9765449" y="5413759"/>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R86 G226 B225</a:t>
            </a:r>
          </a:p>
        </p:txBody>
      </p:sp>
      <p:cxnSp>
        <p:nvCxnSpPr>
          <p:cNvPr id="115" name="Straight Connector 114">
            <a:extLst>
              <a:ext uri="{FF2B5EF4-FFF2-40B4-BE49-F238E27FC236}">
                <a16:creationId xmlns:a16="http://schemas.microsoft.com/office/drawing/2014/main" id="{6BB486C0-4784-9AAE-CA5E-3C862F1ABA36}"/>
              </a:ext>
              <a:ext uri="{C183D7F6-B498-43B3-948B-1728B52AA6E4}">
                <adec:decorative xmlns:adec="http://schemas.microsoft.com/office/drawing/2017/decorative" val="1"/>
              </a:ext>
            </a:extLst>
          </p:cNvPr>
          <p:cNvCxnSpPr>
            <a:cxnSpLocks/>
          </p:cNvCxnSpPr>
          <p:nvPr userDrawn="1"/>
        </p:nvCxnSpPr>
        <p:spPr bwMode="gray">
          <a:xfrm>
            <a:off x="7094972" y="571368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6" name="Swatch 10">
            <a:extLst>
              <a:ext uri="{FF2B5EF4-FFF2-40B4-BE49-F238E27FC236}">
                <a16:creationId xmlns:a16="http://schemas.microsoft.com/office/drawing/2014/main" id="{4226C638-35FB-335A-2FA1-670701D45299}"/>
              </a:ext>
              <a:ext uri="{C183D7F6-B498-43B3-948B-1728B52AA6E4}">
                <adec:decorative xmlns:adec="http://schemas.microsoft.com/office/drawing/2017/decorative" val="1"/>
              </a:ext>
            </a:extLst>
          </p:cNvPr>
          <p:cNvSpPr/>
          <p:nvPr userDrawn="1"/>
        </p:nvSpPr>
        <p:spPr bwMode="gray">
          <a:xfrm>
            <a:off x="7094972" y="5779945"/>
            <a:ext cx="800175" cy="244360"/>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7" name="Color 10">
            <a:extLst>
              <a:ext uri="{FF2B5EF4-FFF2-40B4-BE49-F238E27FC236}">
                <a16:creationId xmlns:a16="http://schemas.microsoft.com/office/drawing/2014/main" id="{8421B9AB-37F9-BFE4-3696-BC62178F54E5}"/>
              </a:ext>
            </a:extLst>
          </p:cNvPr>
          <p:cNvSpPr txBox="1">
            <a:spLocks/>
          </p:cNvSpPr>
          <p:nvPr userDrawn="1"/>
        </p:nvSpPr>
        <p:spPr bwMode="gray">
          <a:xfrm>
            <a:off x="8029411" y="577994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 Tint</a:t>
            </a:r>
          </a:p>
        </p:txBody>
      </p:sp>
      <p:sp>
        <p:nvSpPr>
          <p:cNvPr id="118" name="HEX 10">
            <a:extLst>
              <a:ext uri="{FF2B5EF4-FFF2-40B4-BE49-F238E27FC236}">
                <a16:creationId xmlns:a16="http://schemas.microsoft.com/office/drawing/2014/main" id="{A326827D-F4ED-7CE5-6E66-45C9D2A03C56}"/>
              </a:ext>
            </a:extLst>
          </p:cNvPr>
          <p:cNvSpPr txBox="1">
            <a:spLocks/>
          </p:cNvSpPr>
          <p:nvPr userDrawn="1"/>
        </p:nvSpPr>
        <p:spPr bwMode="gray">
          <a:xfrm>
            <a:off x="8971017" y="577994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#B3F2F1</a:t>
            </a:r>
          </a:p>
        </p:txBody>
      </p:sp>
      <p:sp>
        <p:nvSpPr>
          <p:cNvPr id="119" name="RGB 10">
            <a:extLst>
              <a:ext uri="{FF2B5EF4-FFF2-40B4-BE49-F238E27FC236}">
                <a16:creationId xmlns:a16="http://schemas.microsoft.com/office/drawing/2014/main" id="{F9DEF901-1610-995A-2B8E-CF937E813B3A}"/>
              </a:ext>
            </a:extLst>
          </p:cNvPr>
          <p:cNvSpPr txBox="1">
            <a:spLocks/>
          </p:cNvSpPr>
          <p:nvPr userDrawn="1"/>
        </p:nvSpPr>
        <p:spPr bwMode="gray">
          <a:xfrm>
            <a:off x="9765449" y="577994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R179 G242 B241</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0818388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User Guide: Data Visualization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3" name="Section">
            <a:extLst>
              <a:ext uri="{FF2B5EF4-FFF2-40B4-BE49-F238E27FC236}">
                <a16:creationId xmlns:a16="http://schemas.microsoft.com/office/drawing/2014/main" id="{577821E0-2938-E6D6-1996-765152085DAE}"/>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Data visualization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454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Colors to be used for data visualization stem from brand colors Turquoise, Amber, Fuchsia and Amethyst. In the event additional colors are needed due to a large number of data points, use “patterns” (i.e., cross hatch or diagonal lines) in place of creating new colors.</a:t>
            </a:r>
          </a:p>
          <a:p>
            <a:r>
              <a:rPr lang="en-US" b="1" noProof="0"/>
              <a:t>Grayscale: </a:t>
            </a:r>
            <a:r>
              <a:rPr lang="en-US" b="0" noProof="0"/>
              <a:t>Use increments of 20% to ensure differentiation between data points. Always separate with at least a 1px white space between values.</a:t>
            </a:r>
          </a:p>
          <a:p>
            <a:r>
              <a:rPr lang="en-US" b="1" noProof="0"/>
              <a:t>Traffic light: </a:t>
            </a:r>
            <a:r>
              <a:rPr lang="en-US" b="0" noProof="0"/>
              <a:t>Codes are listed at the bottom of this page. Use these for positive and negative values.</a:t>
            </a:r>
          </a:p>
          <a:p>
            <a:endParaRPr lang="en-US" b="0" noProof="0"/>
          </a:p>
        </p:txBody>
      </p:sp>
      <p:sp>
        <p:nvSpPr>
          <p:cNvPr id="10" name="Subhead 1">
            <a:extLst>
              <a:ext uri="{FF2B5EF4-FFF2-40B4-BE49-F238E27FC236}">
                <a16:creationId xmlns:a16="http://schemas.microsoft.com/office/drawing/2014/main" id="{922A121D-21BB-74B3-C165-9AC743354508}"/>
              </a:ext>
            </a:extLst>
          </p:cNvPr>
          <p:cNvSpPr txBox="1"/>
          <p:nvPr userDrawn="1"/>
        </p:nvSpPr>
        <p:spPr bwMode="gray">
          <a:xfrm>
            <a:off x="4916951" y="1373672"/>
            <a:ext cx="1131470"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Data visualization</a:t>
            </a:r>
          </a:p>
        </p:txBody>
      </p:sp>
      <p:sp>
        <p:nvSpPr>
          <p:cNvPr id="20" name="Rectangle 19">
            <a:extLst>
              <a:ext uri="{FF2B5EF4-FFF2-40B4-BE49-F238E27FC236}">
                <a16:creationId xmlns:a16="http://schemas.microsoft.com/office/drawing/2014/main" id="{F54BEEDF-BD52-D6BC-016B-66034DC5F2CA}"/>
              </a:ext>
            </a:extLst>
          </p:cNvPr>
          <p:cNvSpPr/>
          <p:nvPr userDrawn="1"/>
        </p:nvSpPr>
        <p:spPr bwMode="gray">
          <a:xfrm>
            <a:off x="4916951" y="1537838"/>
            <a:ext cx="1326458" cy="576923"/>
          </a:xfrm>
          <a:prstGeom prst="rect">
            <a:avLst/>
          </a:prstGeom>
          <a:solidFill>
            <a:srgbClr val="BAF3F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#BAF3F2</a:t>
            </a:r>
          </a:p>
        </p:txBody>
      </p:sp>
      <p:sp>
        <p:nvSpPr>
          <p:cNvPr id="21" name="Rectangle 20">
            <a:extLst>
              <a:ext uri="{FF2B5EF4-FFF2-40B4-BE49-F238E27FC236}">
                <a16:creationId xmlns:a16="http://schemas.microsoft.com/office/drawing/2014/main" id="{C6050C11-71B5-2588-95F8-3A5CBED4D756}"/>
              </a:ext>
            </a:extLst>
          </p:cNvPr>
          <p:cNvSpPr/>
          <p:nvPr userDrawn="1"/>
        </p:nvSpPr>
        <p:spPr bwMode="gray">
          <a:xfrm>
            <a:off x="4916951" y="2114761"/>
            <a:ext cx="1326458" cy="576923"/>
          </a:xfrm>
          <a:prstGeom prst="rect">
            <a:avLst/>
          </a:prstGeom>
          <a:solidFill>
            <a:srgbClr val="9AEEED"/>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#9AEEED</a:t>
            </a:r>
          </a:p>
        </p:txBody>
      </p:sp>
      <p:sp>
        <p:nvSpPr>
          <p:cNvPr id="22" name="Rectangle 21">
            <a:extLst>
              <a:ext uri="{FF2B5EF4-FFF2-40B4-BE49-F238E27FC236}">
                <a16:creationId xmlns:a16="http://schemas.microsoft.com/office/drawing/2014/main" id="{65338A0C-8D08-C797-AEE8-D9AFAAB05699}"/>
              </a:ext>
            </a:extLst>
          </p:cNvPr>
          <p:cNvSpPr/>
          <p:nvPr userDrawn="1"/>
        </p:nvSpPr>
        <p:spPr bwMode="gray">
          <a:xfrm>
            <a:off x="4916951" y="2691684"/>
            <a:ext cx="1326458" cy="576923"/>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#56E2E1</a:t>
            </a:r>
          </a:p>
        </p:txBody>
      </p:sp>
      <p:sp>
        <p:nvSpPr>
          <p:cNvPr id="23" name="Rectangle 22">
            <a:extLst>
              <a:ext uri="{FF2B5EF4-FFF2-40B4-BE49-F238E27FC236}">
                <a16:creationId xmlns:a16="http://schemas.microsoft.com/office/drawing/2014/main" id="{634B3F83-AF9F-2EDA-A219-7987BA034125}"/>
              </a:ext>
            </a:extLst>
          </p:cNvPr>
          <p:cNvSpPr/>
          <p:nvPr userDrawn="1"/>
        </p:nvSpPr>
        <p:spPr bwMode="gray">
          <a:xfrm>
            <a:off x="4916951" y="3268607"/>
            <a:ext cx="1326458" cy="576923"/>
          </a:xfrm>
          <a:prstGeom prst="rect">
            <a:avLst/>
          </a:prstGeom>
          <a:solidFill>
            <a:srgbClr val="22C7C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#22C7C6</a:t>
            </a:r>
          </a:p>
        </p:txBody>
      </p:sp>
      <p:sp>
        <p:nvSpPr>
          <p:cNvPr id="24" name="Rectangle 23">
            <a:extLst>
              <a:ext uri="{FF2B5EF4-FFF2-40B4-BE49-F238E27FC236}">
                <a16:creationId xmlns:a16="http://schemas.microsoft.com/office/drawing/2014/main" id="{97E27F06-38E3-549C-E0DD-8C6A830146CE}"/>
              </a:ext>
            </a:extLst>
          </p:cNvPr>
          <p:cNvSpPr/>
          <p:nvPr userDrawn="1"/>
        </p:nvSpPr>
        <p:spPr bwMode="gray">
          <a:xfrm>
            <a:off x="4916951" y="3845530"/>
            <a:ext cx="1326458" cy="576923"/>
          </a:xfrm>
          <a:prstGeom prst="rect">
            <a:avLst/>
          </a:prstGeom>
          <a:solidFill>
            <a:srgbClr val="16858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#168584</a:t>
            </a:r>
          </a:p>
        </p:txBody>
      </p:sp>
      <p:sp>
        <p:nvSpPr>
          <p:cNvPr id="25" name="Rectangle 24">
            <a:extLst>
              <a:ext uri="{FF2B5EF4-FFF2-40B4-BE49-F238E27FC236}">
                <a16:creationId xmlns:a16="http://schemas.microsoft.com/office/drawing/2014/main" id="{A849FFB6-D110-98C2-7569-C6379C62EA1D}"/>
              </a:ext>
            </a:extLst>
          </p:cNvPr>
          <p:cNvSpPr/>
          <p:nvPr userDrawn="1"/>
        </p:nvSpPr>
        <p:spPr bwMode="gray">
          <a:xfrm>
            <a:off x="6332924" y="1537838"/>
            <a:ext cx="1326458" cy="576923"/>
          </a:xfrm>
          <a:prstGeom prst="rect">
            <a:avLst/>
          </a:prstGeom>
          <a:solidFill>
            <a:srgbClr val="FEEB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#FEEB99</a:t>
            </a:r>
          </a:p>
        </p:txBody>
      </p:sp>
      <p:sp>
        <p:nvSpPr>
          <p:cNvPr id="26" name="Rectangle 25">
            <a:extLst>
              <a:ext uri="{FF2B5EF4-FFF2-40B4-BE49-F238E27FC236}">
                <a16:creationId xmlns:a16="http://schemas.microsoft.com/office/drawing/2014/main" id="{2DB45E61-CF44-4881-FBAF-93B2494A9DA8}"/>
              </a:ext>
            </a:extLst>
          </p:cNvPr>
          <p:cNvSpPr/>
          <p:nvPr userDrawn="1"/>
        </p:nvSpPr>
        <p:spPr bwMode="gray">
          <a:xfrm>
            <a:off x="6332924" y="2114761"/>
            <a:ext cx="1326458" cy="576923"/>
          </a:xfrm>
          <a:prstGeom prst="rect">
            <a:avLst/>
          </a:prstGeom>
          <a:solidFill>
            <a:srgbClr val="FFE2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#FFE266</a:t>
            </a:r>
          </a:p>
        </p:txBody>
      </p:sp>
      <p:sp>
        <p:nvSpPr>
          <p:cNvPr id="27" name="Rectangle 26">
            <a:extLst>
              <a:ext uri="{FF2B5EF4-FFF2-40B4-BE49-F238E27FC236}">
                <a16:creationId xmlns:a16="http://schemas.microsoft.com/office/drawing/2014/main" id="{25553206-65D9-6C69-71FC-BB070E43D2F7}"/>
              </a:ext>
            </a:extLst>
          </p:cNvPr>
          <p:cNvSpPr/>
          <p:nvPr userDrawn="1"/>
        </p:nvSpPr>
        <p:spPr bwMode="gray">
          <a:xfrm>
            <a:off x="6332924" y="2691684"/>
            <a:ext cx="1326458" cy="576923"/>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#FFCE00</a:t>
            </a:r>
          </a:p>
        </p:txBody>
      </p:sp>
      <p:sp>
        <p:nvSpPr>
          <p:cNvPr id="28" name="Rectangle 27">
            <a:extLst>
              <a:ext uri="{FF2B5EF4-FFF2-40B4-BE49-F238E27FC236}">
                <a16:creationId xmlns:a16="http://schemas.microsoft.com/office/drawing/2014/main" id="{DD743C6F-0C25-BA27-C533-9486C0222755}"/>
              </a:ext>
            </a:extLst>
          </p:cNvPr>
          <p:cNvSpPr/>
          <p:nvPr userDrawn="1"/>
        </p:nvSpPr>
        <p:spPr bwMode="gray">
          <a:xfrm>
            <a:off x="6332924" y="3268607"/>
            <a:ext cx="1326458" cy="576923"/>
          </a:xfrm>
          <a:prstGeom prst="rect">
            <a:avLst/>
          </a:prstGeom>
          <a:solidFill>
            <a:srgbClr val="BF9A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#BF9A00</a:t>
            </a:r>
          </a:p>
        </p:txBody>
      </p:sp>
      <p:sp>
        <p:nvSpPr>
          <p:cNvPr id="29" name="Rectangle 28">
            <a:extLst>
              <a:ext uri="{FF2B5EF4-FFF2-40B4-BE49-F238E27FC236}">
                <a16:creationId xmlns:a16="http://schemas.microsoft.com/office/drawing/2014/main" id="{BF7DE80C-B174-D391-5A82-6A9D4657273D}"/>
              </a:ext>
            </a:extLst>
          </p:cNvPr>
          <p:cNvSpPr/>
          <p:nvPr userDrawn="1"/>
        </p:nvSpPr>
        <p:spPr bwMode="gray">
          <a:xfrm>
            <a:off x="6332924" y="3845530"/>
            <a:ext cx="1326458" cy="576923"/>
          </a:xfrm>
          <a:prstGeom prst="rect">
            <a:avLst/>
          </a:prstGeom>
          <a:solidFill>
            <a:srgbClr val="7F670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#7F6701</a:t>
            </a:r>
          </a:p>
        </p:txBody>
      </p:sp>
      <p:sp>
        <p:nvSpPr>
          <p:cNvPr id="30" name="Rectangle 29">
            <a:extLst>
              <a:ext uri="{FF2B5EF4-FFF2-40B4-BE49-F238E27FC236}">
                <a16:creationId xmlns:a16="http://schemas.microsoft.com/office/drawing/2014/main" id="{791369E4-2378-818B-BDBB-B1810D07475B}"/>
              </a:ext>
            </a:extLst>
          </p:cNvPr>
          <p:cNvSpPr/>
          <p:nvPr userDrawn="1"/>
        </p:nvSpPr>
        <p:spPr bwMode="gray">
          <a:xfrm>
            <a:off x="7748897" y="1537838"/>
            <a:ext cx="1326458" cy="576923"/>
          </a:xfrm>
          <a:prstGeom prst="rect">
            <a:avLst/>
          </a:prstGeom>
          <a:solidFill>
            <a:srgbClr val="F1B3E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#F1B3EB</a:t>
            </a:r>
          </a:p>
        </p:txBody>
      </p:sp>
      <p:sp>
        <p:nvSpPr>
          <p:cNvPr id="31" name="Rectangle 30">
            <a:extLst>
              <a:ext uri="{FF2B5EF4-FFF2-40B4-BE49-F238E27FC236}">
                <a16:creationId xmlns:a16="http://schemas.microsoft.com/office/drawing/2014/main" id="{A06A9DFE-B593-CA4E-6658-33F818BBB9F1}"/>
              </a:ext>
            </a:extLst>
          </p:cNvPr>
          <p:cNvSpPr/>
          <p:nvPr userDrawn="1"/>
        </p:nvSpPr>
        <p:spPr bwMode="gray">
          <a:xfrm>
            <a:off x="7748897" y="2114761"/>
            <a:ext cx="1326458" cy="576923"/>
          </a:xfrm>
          <a:prstGeom prst="rect">
            <a:avLst/>
          </a:prstGeom>
          <a:solidFill>
            <a:srgbClr val="EC8D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#EC8DE2</a:t>
            </a:r>
          </a:p>
        </p:txBody>
      </p:sp>
      <p:sp>
        <p:nvSpPr>
          <p:cNvPr id="32" name="Rectangle 31">
            <a:extLst>
              <a:ext uri="{FF2B5EF4-FFF2-40B4-BE49-F238E27FC236}">
                <a16:creationId xmlns:a16="http://schemas.microsoft.com/office/drawing/2014/main" id="{06C8DE8F-E873-831E-DA3D-AE4C36B44FA3}"/>
              </a:ext>
            </a:extLst>
          </p:cNvPr>
          <p:cNvSpPr/>
          <p:nvPr userDrawn="1"/>
        </p:nvSpPr>
        <p:spPr bwMode="gray">
          <a:xfrm>
            <a:off x="7748897" y="2691684"/>
            <a:ext cx="1326458" cy="576923"/>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#DF41CF</a:t>
            </a:r>
          </a:p>
        </p:txBody>
      </p:sp>
      <p:sp>
        <p:nvSpPr>
          <p:cNvPr id="33" name="Rectangle 32">
            <a:extLst>
              <a:ext uri="{FF2B5EF4-FFF2-40B4-BE49-F238E27FC236}">
                <a16:creationId xmlns:a16="http://schemas.microsoft.com/office/drawing/2014/main" id="{D07B4E1A-7BFA-5E3E-1E91-1E15CC836CB2}"/>
              </a:ext>
            </a:extLst>
          </p:cNvPr>
          <p:cNvSpPr/>
          <p:nvPr userDrawn="1"/>
        </p:nvSpPr>
        <p:spPr bwMode="gray">
          <a:xfrm>
            <a:off x="7748897" y="3268607"/>
            <a:ext cx="1326458" cy="576923"/>
          </a:xfrm>
          <a:prstGeom prst="rect">
            <a:avLst/>
          </a:prstGeom>
          <a:solidFill>
            <a:srgbClr val="B820A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#B820A9</a:t>
            </a:r>
          </a:p>
        </p:txBody>
      </p:sp>
      <p:sp>
        <p:nvSpPr>
          <p:cNvPr id="34" name="Rectangle 33">
            <a:extLst>
              <a:ext uri="{FF2B5EF4-FFF2-40B4-BE49-F238E27FC236}">
                <a16:creationId xmlns:a16="http://schemas.microsoft.com/office/drawing/2014/main" id="{D218767A-C775-E209-DFAC-46EFDF64E930}"/>
              </a:ext>
            </a:extLst>
          </p:cNvPr>
          <p:cNvSpPr/>
          <p:nvPr userDrawn="1"/>
        </p:nvSpPr>
        <p:spPr bwMode="gray">
          <a:xfrm>
            <a:off x="7748897" y="3845530"/>
            <a:ext cx="1326458" cy="576923"/>
          </a:xfrm>
          <a:prstGeom prst="rect">
            <a:avLst/>
          </a:prstGeom>
          <a:solidFill>
            <a:srgbClr val="7B157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#7B1571</a:t>
            </a:r>
          </a:p>
        </p:txBody>
      </p:sp>
      <p:sp>
        <p:nvSpPr>
          <p:cNvPr id="35" name="Rectangle 34">
            <a:extLst>
              <a:ext uri="{FF2B5EF4-FFF2-40B4-BE49-F238E27FC236}">
                <a16:creationId xmlns:a16="http://schemas.microsoft.com/office/drawing/2014/main" id="{FF64CBE2-07F4-520C-63FB-03732ACE24C0}"/>
              </a:ext>
            </a:extLst>
          </p:cNvPr>
          <p:cNvSpPr/>
          <p:nvPr userDrawn="1"/>
        </p:nvSpPr>
        <p:spPr bwMode="gray">
          <a:xfrm>
            <a:off x="9164869" y="1537838"/>
            <a:ext cx="1326458" cy="576923"/>
          </a:xfrm>
          <a:prstGeom prst="rect">
            <a:avLst/>
          </a:prstGeom>
          <a:solidFill>
            <a:srgbClr val="B79BF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#B79BFE</a:t>
            </a:r>
          </a:p>
        </p:txBody>
      </p:sp>
      <p:sp>
        <p:nvSpPr>
          <p:cNvPr id="36" name="Rectangle 35">
            <a:extLst>
              <a:ext uri="{FF2B5EF4-FFF2-40B4-BE49-F238E27FC236}">
                <a16:creationId xmlns:a16="http://schemas.microsoft.com/office/drawing/2014/main" id="{09423C69-58A0-E377-8552-AB05828AF803}"/>
              </a:ext>
            </a:extLst>
          </p:cNvPr>
          <p:cNvSpPr/>
          <p:nvPr userDrawn="1"/>
        </p:nvSpPr>
        <p:spPr bwMode="gray">
          <a:xfrm>
            <a:off x="9164869" y="2114761"/>
            <a:ext cx="1326458" cy="576923"/>
          </a:xfrm>
          <a:prstGeom prst="rect">
            <a:avLst/>
          </a:prstGeom>
          <a:solidFill>
            <a:srgbClr val="7950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#7950E2</a:t>
            </a:r>
          </a:p>
        </p:txBody>
      </p:sp>
      <p:sp>
        <p:nvSpPr>
          <p:cNvPr id="37" name="Rectangle 36">
            <a:extLst>
              <a:ext uri="{FF2B5EF4-FFF2-40B4-BE49-F238E27FC236}">
                <a16:creationId xmlns:a16="http://schemas.microsoft.com/office/drawing/2014/main" id="{5AE43690-5F83-EE1F-3481-BEECA402947E}"/>
              </a:ext>
            </a:extLst>
          </p:cNvPr>
          <p:cNvSpPr/>
          <p:nvPr userDrawn="1"/>
        </p:nvSpPr>
        <p:spPr bwMode="gray">
          <a:xfrm>
            <a:off x="9164869" y="2691684"/>
            <a:ext cx="1326458" cy="576923"/>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#512EAB</a:t>
            </a:r>
          </a:p>
        </p:txBody>
      </p:sp>
      <p:sp>
        <p:nvSpPr>
          <p:cNvPr id="38" name="Rectangle 37">
            <a:extLst>
              <a:ext uri="{FF2B5EF4-FFF2-40B4-BE49-F238E27FC236}">
                <a16:creationId xmlns:a16="http://schemas.microsoft.com/office/drawing/2014/main" id="{880A1BCB-A2A9-A063-81D5-BB7BBF81C201}"/>
              </a:ext>
            </a:extLst>
          </p:cNvPr>
          <p:cNvSpPr/>
          <p:nvPr userDrawn="1"/>
        </p:nvSpPr>
        <p:spPr bwMode="gray">
          <a:xfrm>
            <a:off x="9164869" y="3268607"/>
            <a:ext cx="1326458" cy="576923"/>
          </a:xfrm>
          <a:prstGeom prst="rect">
            <a:avLst/>
          </a:prstGeom>
          <a:solidFill>
            <a:srgbClr val="3D178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#3D1788</a:t>
            </a:r>
          </a:p>
        </p:txBody>
      </p:sp>
      <p:sp>
        <p:nvSpPr>
          <p:cNvPr id="39" name="Rectangle 38">
            <a:extLst>
              <a:ext uri="{FF2B5EF4-FFF2-40B4-BE49-F238E27FC236}">
                <a16:creationId xmlns:a16="http://schemas.microsoft.com/office/drawing/2014/main" id="{7C50A0DE-77C7-AF0E-DA5B-8376EA036688}"/>
              </a:ext>
            </a:extLst>
          </p:cNvPr>
          <p:cNvSpPr/>
          <p:nvPr userDrawn="1"/>
        </p:nvSpPr>
        <p:spPr bwMode="gray">
          <a:xfrm>
            <a:off x="9164869" y="3845530"/>
            <a:ext cx="1326458" cy="576923"/>
          </a:xfrm>
          <a:prstGeom prst="rect">
            <a:avLst/>
          </a:prstGeom>
          <a:solidFill>
            <a:srgbClr val="2900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#290066</a:t>
            </a:r>
          </a:p>
        </p:txBody>
      </p:sp>
      <p:sp>
        <p:nvSpPr>
          <p:cNvPr id="40" name="Subhead 2">
            <a:extLst>
              <a:ext uri="{FF2B5EF4-FFF2-40B4-BE49-F238E27FC236}">
                <a16:creationId xmlns:a16="http://schemas.microsoft.com/office/drawing/2014/main" id="{212E630A-4384-AEDE-987A-814D0D11E73A}"/>
              </a:ext>
            </a:extLst>
          </p:cNvPr>
          <p:cNvSpPr txBox="1"/>
          <p:nvPr userDrawn="1"/>
        </p:nvSpPr>
        <p:spPr bwMode="gray">
          <a:xfrm>
            <a:off x="4916951" y="4579074"/>
            <a:ext cx="55944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Traffic light</a:t>
            </a:r>
          </a:p>
        </p:txBody>
      </p:sp>
      <p:sp>
        <p:nvSpPr>
          <p:cNvPr id="41" name="Rectangle 40">
            <a:extLst>
              <a:ext uri="{FF2B5EF4-FFF2-40B4-BE49-F238E27FC236}">
                <a16:creationId xmlns:a16="http://schemas.microsoft.com/office/drawing/2014/main" id="{6D8BEE95-711A-FBC4-1619-C335B35038B8}"/>
              </a:ext>
            </a:extLst>
          </p:cNvPr>
          <p:cNvSpPr/>
          <p:nvPr userDrawn="1"/>
        </p:nvSpPr>
        <p:spPr bwMode="gray">
          <a:xfrm>
            <a:off x="4916951" y="4743240"/>
            <a:ext cx="646321" cy="576923"/>
          </a:xfrm>
          <a:prstGeom prst="rect">
            <a:avLst/>
          </a:prstGeom>
          <a:solidFill>
            <a:srgbClr val="00C8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Positive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#00C800</a:t>
            </a:r>
          </a:p>
        </p:txBody>
      </p:sp>
      <p:sp>
        <p:nvSpPr>
          <p:cNvPr id="42" name="Rectangle 41">
            <a:extLst>
              <a:ext uri="{FF2B5EF4-FFF2-40B4-BE49-F238E27FC236}">
                <a16:creationId xmlns:a16="http://schemas.microsoft.com/office/drawing/2014/main" id="{6DE5A40B-2DF9-8687-5DB2-6CE2BA941A2B}"/>
              </a:ext>
            </a:extLst>
          </p:cNvPr>
          <p:cNvSpPr/>
          <p:nvPr userDrawn="1"/>
        </p:nvSpPr>
        <p:spPr bwMode="gray">
          <a:xfrm>
            <a:off x="5562744" y="4743240"/>
            <a:ext cx="646321" cy="576923"/>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Negative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#FF0000</a:t>
            </a:r>
          </a:p>
        </p:txBody>
      </p:sp>
      <p:sp>
        <p:nvSpPr>
          <p:cNvPr id="43" name="Subhead 3">
            <a:extLst>
              <a:ext uri="{FF2B5EF4-FFF2-40B4-BE49-F238E27FC236}">
                <a16:creationId xmlns:a16="http://schemas.microsoft.com/office/drawing/2014/main" id="{41684835-66EF-0EBC-A5A1-C37CEC9E155E}"/>
              </a:ext>
            </a:extLst>
          </p:cNvPr>
          <p:cNvSpPr txBox="1"/>
          <p:nvPr userDrawn="1"/>
        </p:nvSpPr>
        <p:spPr bwMode="gray">
          <a:xfrm>
            <a:off x="7253959" y="4579074"/>
            <a:ext cx="52257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Grayscale</a:t>
            </a:r>
          </a:p>
        </p:txBody>
      </p:sp>
      <p:sp>
        <p:nvSpPr>
          <p:cNvPr id="44" name="Rectangle 43">
            <a:extLst>
              <a:ext uri="{FF2B5EF4-FFF2-40B4-BE49-F238E27FC236}">
                <a16:creationId xmlns:a16="http://schemas.microsoft.com/office/drawing/2014/main" id="{221BC818-BEE3-33AF-DB67-C957BD7CEDD1}"/>
              </a:ext>
            </a:extLst>
          </p:cNvPr>
          <p:cNvSpPr/>
          <p:nvPr userDrawn="1"/>
        </p:nvSpPr>
        <p:spPr bwMode="gray">
          <a:xfrm>
            <a:off x="7253959" y="4743240"/>
            <a:ext cx="646321" cy="576923"/>
          </a:xfrm>
          <a:prstGeom prst="rect">
            <a:avLst/>
          </a:prstGeom>
          <a:solidFill>
            <a:srgbClr val="CCCCCC"/>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20%</a:t>
            </a:r>
          </a:p>
        </p:txBody>
      </p:sp>
      <p:sp>
        <p:nvSpPr>
          <p:cNvPr id="45" name="Rectangle 44">
            <a:extLst>
              <a:ext uri="{FF2B5EF4-FFF2-40B4-BE49-F238E27FC236}">
                <a16:creationId xmlns:a16="http://schemas.microsoft.com/office/drawing/2014/main" id="{AAA2FD56-1689-2D49-59DF-A5E41412B276}"/>
              </a:ext>
            </a:extLst>
          </p:cNvPr>
          <p:cNvSpPr/>
          <p:nvPr userDrawn="1"/>
        </p:nvSpPr>
        <p:spPr bwMode="gray">
          <a:xfrm>
            <a:off x="7901721" y="4743240"/>
            <a:ext cx="646321" cy="576923"/>
          </a:xfrm>
          <a:prstGeom prst="rect">
            <a:avLst/>
          </a:prstGeom>
          <a:solidFill>
            <a:srgbClr val="9999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40%</a:t>
            </a:r>
          </a:p>
        </p:txBody>
      </p:sp>
      <p:sp>
        <p:nvSpPr>
          <p:cNvPr id="46" name="Rectangle 45">
            <a:extLst>
              <a:ext uri="{FF2B5EF4-FFF2-40B4-BE49-F238E27FC236}">
                <a16:creationId xmlns:a16="http://schemas.microsoft.com/office/drawing/2014/main" id="{4409D2F5-A048-77BD-7533-AF517A24D5B3}"/>
              </a:ext>
            </a:extLst>
          </p:cNvPr>
          <p:cNvSpPr/>
          <p:nvPr userDrawn="1"/>
        </p:nvSpPr>
        <p:spPr bwMode="gray">
          <a:xfrm>
            <a:off x="8549483" y="4743240"/>
            <a:ext cx="646321" cy="576923"/>
          </a:xfrm>
          <a:prstGeom prst="rect">
            <a:avLst/>
          </a:prstGeom>
          <a:solidFill>
            <a:srgbClr val="6666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60%</a:t>
            </a:r>
          </a:p>
        </p:txBody>
      </p:sp>
      <p:sp>
        <p:nvSpPr>
          <p:cNvPr id="47" name="Rectangle 46">
            <a:extLst>
              <a:ext uri="{FF2B5EF4-FFF2-40B4-BE49-F238E27FC236}">
                <a16:creationId xmlns:a16="http://schemas.microsoft.com/office/drawing/2014/main" id="{730DF5C7-FF9A-07D5-DCD6-A7C7F05C5A08}"/>
              </a:ext>
            </a:extLst>
          </p:cNvPr>
          <p:cNvSpPr/>
          <p:nvPr userDrawn="1"/>
        </p:nvSpPr>
        <p:spPr bwMode="gray">
          <a:xfrm>
            <a:off x="9197245" y="4743240"/>
            <a:ext cx="646321" cy="576923"/>
          </a:xfrm>
          <a:prstGeom prst="rect">
            <a:avLst/>
          </a:prstGeom>
          <a:solidFill>
            <a:srgbClr val="33333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80%</a:t>
            </a:r>
          </a:p>
        </p:txBody>
      </p:sp>
      <p:sp>
        <p:nvSpPr>
          <p:cNvPr id="48" name="Rectangle 47">
            <a:extLst>
              <a:ext uri="{FF2B5EF4-FFF2-40B4-BE49-F238E27FC236}">
                <a16:creationId xmlns:a16="http://schemas.microsoft.com/office/drawing/2014/main" id="{D28BDD03-9CE4-9CEB-6ED1-BC3A06E744B6}"/>
              </a:ext>
            </a:extLst>
          </p:cNvPr>
          <p:cNvSpPr/>
          <p:nvPr userDrawn="1"/>
        </p:nvSpPr>
        <p:spPr bwMode="gray">
          <a:xfrm>
            <a:off x="9845006" y="4743240"/>
            <a:ext cx="646321" cy="57692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100%</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58541799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User Guide: PowerPoint Theme Color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2" name="Section">
            <a:extLst>
              <a:ext uri="{FF2B5EF4-FFF2-40B4-BE49-F238E27FC236}">
                <a16:creationId xmlns:a16="http://schemas.microsoft.com/office/drawing/2014/main" id="{5EAC5A3C-7DDC-5E19-9448-3BC612C422E1}"/>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theme colors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12111" cy="17330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Theme colors: </a:t>
            </a:r>
            <a:r>
              <a:rPr lang="en-US" b="0"/>
              <a:t>We have set this template’s theme colors according to the data visualization palette. This is to ensure that automated charts appear the most accessible when presenting sequential data points. These colors are only to be used in Data Vis – otherwise, please reference the Custom Colors section.</a:t>
            </a:r>
          </a:p>
        </p:txBody>
      </p:sp>
      <p:sp>
        <p:nvSpPr>
          <p:cNvPr id="2" name="Rounded Rectangle text">
            <a:extLst>
              <a:ext uri="{FF2B5EF4-FFF2-40B4-BE49-F238E27FC236}">
                <a16:creationId xmlns:a16="http://schemas.microsoft.com/office/drawing/2014/main" id="{AE7823A5-ADBF-99F1-4C6E-BF4FE5A7BA83}"/>
              </a:ext>
            </a:extLst>
          </p:cNvPr>
          <p:cNvSpPr>
            <a:spLocks/>
          </p:cNvSpPr>
          <p:nvPr userDrawn="1"/>
        </p:nvSpPr>
        <p:spPr>
          <a:xfrm>
            <a:off x="461330" y="3429000"/>
            <a:ext cx="2412111" cy="121236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US" sz="1100" b="1">
                <a:solidFill>
                  <a:schemeClr val="tx2"/>
                </a:solidFill>
              </a:rPr>
              <a:t>Custom colors: </a:t>
            </a:r>
            <a:r>
              <a:rPr lang="en-US" sz="1100" b="0">
                <a:solidFill>
                  <a:schemeClr val="tx2"/>
                </a:solidFill>
              </a:rPr>
              <a:t>The primary, accent, and traffic light colors are featured in the Custom Colors section. If changing an element’s color, please use the colors in this set.</a:t>
            </a:r>
          </a:p>
        </p:txBody>
      </p:sp>
      <p:sp>
        <p:nvSpPr>
          <p:cNvPr id="3" name="Text Placeholder 2">
            <a:extLst>
              <a:ext uri="{FF2B5EF4-FFF2-40B4-BE49-F238E27FC236}">
                <a16:creationId xmlns:a16="http://schemas.microsoft.com/office/drawing/2014/main" id="{1B7CB4B2-06D2-C16D-7821-0640B9438458}"/>
              </a:ext>
            </a:extLst>
          </p:cNvPr>
          <p:cNvSpPr txBox="1">
            <a:spLocks/>
          </p:cNvSpPr>
          <p:nvPr userDrawn="1"/>
        </p:nvSpPr>
        <p:spPr bwMode="gray">
          <a:xfrm>
            <a:off x="550164" y="4759526"/>
            <a:ext cx="2412111" cy="59103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a:t>For more guidance regarding best practice in data visualization, please refer to the Brand Guidelines.</a:t>
            </a:r>
          </a:p>
        </p:txBody>
      </p:sp>
      <p:sp>
        <p:nvSpPr>
          <p:cNvPr id="20" name="Subhead 1">
            <a:extLst>
              <a:ext uri="{FF2B5EF4-FFF2-40B4-BE49-F238E27FC236}">
                <a16:creationId xmlns:a16="http://schemas.microsoft.com/office/drawing/2014/main" id="{0A512AF5-AD3D-1160-4894-E08C40AC65EB}"/>
              </a:ext>
            </a:extLst>
          </p:cNvPr>
          <p:cNvSpPr txBox="1">
            <a:spLocks/>
          </p:cNvSpPr>
          <p:nvPr userDrawn="1"/>
        </p:nvSpPr>
        <p:spPr bwMode="gray">
          <a:xfrm>
            <a:off x="4294188" y="1096963"/>
            <a:ext cx="2111278" cy="2770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THEME COLORS SETTING</a:t>
            </a:r>
          </a:p>
        </p:txBody>
      </p:sp>
      <p:pic>
        <p:nvPicPr>
          <p:cNvPr id="21" name="Picture 20" descr="Colors menu">
            <a:extLst>
              <a:ext uri="{FF2B5EF4-FFF2-40B4-BE49-F238E27FC236}">
                <a16:creationId xmlns:a16="http://schemas.microsoft.com/office/drawing/2014/main" id="{E7C41DAC-9B02-C6FD-B3D8-91FC284EA5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95"/>
          <a:stretch/>
        </p:blipFill>
        <p:spPr bwMode="gray">
          <a:xfrm>
            <a:off x="4294188" y="1366838"/>
            <a:ext cx="1697037" cy="4394196"/>
          </a:xfrm>
          <a:prstGeom prst="rect">
            <a:avLst/>
          </a:prstGeom>
          <a:ln w="9525">
            <a:solidFill>
              <a:schemeClr val="tx1"/>
            </a:solidFill>
          </a:ln>
        </p:spPr>
      </p:pic>
      <p:sp>
        <p:nvSpPr>
          <p:cNvPr id="27" name="Title 1">
            <a:extLst>
              <a:ext uri="{FF2B5EF4-FFF2-40B4-BE49-F238E27FC236}">
                <a16:creationId xmlns:a16="http://schemas.microsoft.com/office/drawing/2014/main" id="{A9D15B57-6958-52A1-AC6E-6F30739C4604}"/>
              </a:ext>
            </a:extLst>
          </p:cNvPr>
          <p:cNvSpPr txBox="1">
            <a:spLocks/>
          </p:cNvSpPr>
          <p:nvPr userDrawn="1"/>
        </p:nvSpPr>
        <p:spPr bwMode="gray">
          <a:xfrm>
            <a:off x="6359323" y="1515242"/>
            <a:ext cx="1219832"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The</a:t>
            </a:r>
            <a:r>
              <a:rPr lang="en-US" sz="1000">
                <a:solidFill>
                  <a:srgbClr val="0D004D"/>
                </a:solidFill>
                <a:latin typeface="Plus Jakarta Sans Medium" panose="020B0604030504040204"/>
              </a:rPr>
              <a:t> theme</a:t>
            </a: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 colors are optimized for automated charts.</a:t>
            </a:r>
          </a:p>
        </p:txBody>
      </p:sp>
      <p:sp>
        <p:nvSpPr>
          <p:cNvPr id="25" name="Title 1">
            <a:extLst>
              <a:ext uri="{FF2B5EF4-FFF2-40B4-BE49-F238E27FC236}">
                <a16:creationId xmlns:a16="http://schemas.microsoft.com/office/drawing/2014/main" id="{E7ADF355-EEF1-6676-3391-435ADA5D9A05}"/>
              </a:ext>
            </a:extLst>
          </p:cNvPr>
          <p:cNvSpPr txBox="1">
            <a:spLocks/>
          </p:cNvSpPr>
          <p:nvPr userDrawn="1"/>
        </p:nvSpPr>
        <p:spPr bwMode="gray">
          <a:xfrm>
            <a:off x="6359322" y="2011291"/>
            <a:ext cx="1221515"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automated tints.</a:t>
            </a:r>
          </a:p>
        </p:txBody>
      </p:sp>
      <p:grpSp>
        <p:nvGrpSpPr>
          <p:cNvPr id="22" name="Group 21" descr="Lighter and darker versions of the theme colors displayed below the first row of the Theme Colors section of the Colors menu, crossed out">
            <a:extLst>
              <a:ext uri="{FF2B5EF4-FFF2-40B4-BE49-F238E27FC236}">
                <a16:creationId xmlns:a16="http://schemas.microsoft.com/office/drawing/2014/main" id="{D4125BDA-BC0C-CD21-ACC1-0EC3549338E3}"/>
              </a:ext>
            </a:extLst>
          </p:cNvPr>
          <p:cNvGrpSpPr/>
          <p:nvPr userDrawn="1"/>
        </p:nvGrpSpPr>
        <p:grpSpPr bwMode="gray">
          <a:xfrm>
            <a:off x="4294188" y="1861423"/>
            <a:ext cx="1697037" cy="772240"/>
            <a:chOff x="2503584" y="2442876"/>
            <a:chExt cx="2201384" cy="1025560"/>
          </a:xfrm>
        </p:grpSpPr>
        <p:sp>
          <p:nvSpPr>
            <p:cNvPr id="23" name="Rectangle 22">
              <a:extLst>
                <a:ext uri="{FF2B5EF4-FFF2-40B4-BE49-F238E27FC236}">
                  <a16:creationId xmlns:a16="http://schemas.microsoft.com/office/drawing/2014/main" id="{FD6C423A-1269-0479-236C-E5CD91684555}"/>
                </a:ext>
              </a:extLst>
            </p:cNvPr>
            <p:cNvSpPr/>
            <p:nvPr/>
          </p:nvSpPr>
          <p:spPr bwMode="gray">
            <a:xfrm>
              <a:off x="2503584" y="2445616"/>
              <a:ext cx="2201384" cy="1022820"/>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cxnSp>
          <p:nvCxnSpPr>
            <p:cNvPr id="24" name="Straight Connector 23">
              <a:extLst>
                <a:ext uri="{FF2B5EF4-FFF2-40B4-BE49-F238E27FC236}">
                  <a16:creationId xmlns:a16="http://schemas.microsoft.com/office/drawing/2014/main" id="{68394944-3CB1-F204-20EA-BC3BD16DE6FB}"/>
                </a:ext>
              </a:extLst>
            </p:cNvPr>
            <p:cNvCxnSpPr>
              <a:cxnSpLocks/>
            </p:cNvCxnSpPr>
            <p:nvPr/>
          </p:nvCxnSpPr>
          <p:spPr bwMode="gray">
            <a:xfrm>
              <a:off x="2503584" y="2453444"/>
              <a:ext cx="2201384" cy="1012252"/>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8B3FD31C-A3D3-1B7C-4C5C-40F19A121224}"/>
                </a:ext>
              </a:extLst>
            </p:cNvPr>
            <p:cNvCxnSpPr>
              <a:cxnSpLocks/>
            </p:cNvCxnSpPr>
            <p:nvPr/>
          </p:nvCxnSpPr>
          <p:spPr bwMode="gray">
            <a:xfrm flipH="1">
              <a:off x="2503584" y="2442876"/>
              <a:ext cx="2201384" cy="1022820"/>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sp>
        <p:nvSpPr>
          <p:cNvPr id="28" name="Title 1">
            <a:extLst>
              <a:ext uri="{FF2B5EF4-FFF2-40B4-BE49-F238E27FC236}">
                <a16:creationId xmlns:a16="http://schemas.microsoft.com/office/drawing/2014/main" id="{75463075-4A61-1CCE-347E-EC2252348A0C}"/>
              </a:ext>
            </a:extLst>
          </p:cNvPr>
          <p:cNvSpPr txBox="1">
            <a:spLocks/>
          </p:cNvSpPr>
          <p:nvPr userDrawn="1"/>
        </p:nvSpPr>
        <p:spPr bwMode="gray">
          <a:xfrm>
            <a:off x="6359323" y="3591504"/>
            <a:ext cx="1221515" cy="471601"/>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Standard Colors.</a:t>
            </a:r>
          </a:p>
        </p:txBody>
      </p:sp>
      <p:grpSp>
        <p:nvGrpSpPr>
          <p:cNvPr id="29" name="Group 28" descr="Standard Colors section of the Colors menu, crossed out">
            <a:extLst>
              <a:ext uri="{FF2B5EF4-FFF2-40B4-BE49-F238E27FC236}">
                <a16:creationId xmlns:a16="http://schemas.microsoft.com/office/drawing/2014/main" id="{A306B0C4-5E0F-805B-EC1D-59572D3CDC17}"/>
              </a:ext>
            </a:extLst>
          </p:cNvPr>
          <p:cNvGrpSpPr/>
          <p:nvPr userDrawn="1"/>
        </p:nvGrpSpPr>
        <p:grpSpPr bwMode="gray">
          <a:xfrm>
            <a:off x="4294188" y="3713625"/>
            <a:ext cx="1697037" cy="227358"/>
            <a:chOff x="2503584" y="4666500"/>
            <a:chExt cx="2201384" cy="255192"/>
          </a:xfrm>
        </p:grpSpPr>
        <p:sp>
          <p:nvSpPr>
            <p:cNvPr id="30" name="Rectangle 29">
              <a:extLst>
                <a:ext uri="{FF2B5EF4-FFF2-40B4-BE49-F238E27FC236}">
                  <a16:creationId xmlns:a16="http://schemas.microsoft.com/office/drawing/2014/main" id="{782A608A-EA2E-BB7C-23F3-BE92C95DD3AC}"/>
                </a:ext>
              </a:extLst>
            </p:cNvPr>
            <p:cNvSpPr/>
            <p:nvPr/>
          </p:nvSpPr>
          <p:spPr bwMode="gray">
            <a:xfrm>
              <a:off x="2503584" y="4667529"/>
              <a:ext cx="2201384" cy="252453"/>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31" name="Group 30">
              <a:extLst>
                <a:ext uri="{FF2B5EF4-FFF2-40B4-BE49-F238E27FC236}">
                  <a16:creationId xmlns:a16="http://schemas.microsoft.com/office/drawing/2014/main" id="{D70ACD29-9A23-2B00-4775-A83A3C340B96}"/>
                </a:ext>
              </a:extLst>
            </p:cNvPr>
            <p:cNvGrpSpPr/>
            <p:nvPr/>
          </p:nvGrpSpPr>
          <p:grpSpPr bwMode="gray">
            <a:xfrm>
              <a:off x="2503584" y="4666500"/>
              <a:ext cx="2201384" cy="255192"/>
              <a:chOff x="623734" y="3324550"/>
              <a:chExt cx="2078966" cy="974786"/>
            </a:xfrm>
          </p:grpSpPr>
          <p:cxnSp>
            <p:nvCxnSpPr>
              <p:cNvPr id="32" name="Straight Connector 31">
                <a:extLst>
                  <a:ext uri="{FF2B5EF4-FFF2-40B4-BE49-F238E27FC236}">
                    <a16:creationId xmlns:a16="http://schemas.microsoft.com/office/drawing/2014/main" id="{B559716B-E512-F741-BDB6-BDC24BE584EC}"/>
                  </a:ext>
                </a:extLst>
              </p:cNvPr>
              <p:cNvCxnSpPr>
                <a:cxnSpLocks/>
              </p:cNvCxnSpPr>
              <p:nvPr/>
            </p:nvCxnSpPr>
            <p:spPr bwMode="gray">
              <a:xfrm>
                <a:off x="623734" y="3324551"/>
                <a:ext cx="2078966" cy="974785"/>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33" name="Straight Connector 32">
                <a:extLst>
                  <a:ext uri="{FF2B5EF4-FFF2-40B4-BE49-F238E27FC236}">
                    <a16:creationId xmlns:a16="http://schemas.microsoft.com/office/drawing/2014/main" id="{42812C71-5212-5AF1-72F7-F06BFFA9DBC5}"/>
                  </a:ext>
                </a:extLst>
              </p:cNvPr>
              <p:cNvCxnSpPr>
                <a:cxnSpLocks/>
              </p:cNvCxnSpPr>
              <p:nvPr/>
            </p:nvCxnSpPr>
            <p:spPr bwMode="gray">
              <a:xfrm flipH="1">
                <a:off x="623734" y="3324550"/>
                <a:ext cx="2078966" cy="972198"/>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grpSp>
      <p:cxnSp>
        <p:nvCxnSpPr>
          <p:cNvPr id="34" name="Straight Connector 33">
            <a:extLst>
              <a:ext uri="{FF2B5EF4-FFF2-40B4-BE49-F238E27FC236}">
                <a16:creationId xmlns:a16="http://schemas.microsoft.com/office/drawing/2014/main" id="{3B3E2B9A-6011-262D-367F-CC354606CC29}"/>
              </a:ext>
              <a:ext uri="{C183D7F6-B498-43B3-948B-1728B52AA6E4}">
                <adec:decorative xmlns:adec="http://schemas.microsoft.com/office/drawing/2017/decorative" val="1"/>
              </a:ext>
            </a:extLst>
          </p:cNvPr>
          <p:cNvCxnSpPr>
            <a:cxnSpLocks/>
          </p:cNvCxnSpPr>
          <p:nvPr userDrawn="1"/>
        </p:nvCxnSpPr>
        <p:spPr bwMode="gray">
          <a:xfrm flipH="1" flipV="1">
            <a:off x="6003190" y="3827304"/>
            <a:ext cx="330958" cy="1"/>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DD2EB9F-0D50-6080-6A4F-E0DC5F8F4493}"/>
              </a:ext>
              <a:ext uri="{C183D7F6-B498-43B3-948B-1728B52AA6E4}">
                <adec:decorative xmlns:adec="http://schemas.microsoft.com/office/drawing/2017/decorative" val="1"/>
              </a:ext>
            </a:extLst>
          </p:cNvPr>
          <p:cNvCxnSpPr>
            <a:cxnSpLocks/>
          </p:cNvCxnSpPr>
          <p:nvPr userDrawn="1"/>
        </p:nvCxnSpPr>
        <p:spPr bwMode="gray">
          <a:xfrm flipH="1">
            <a:off x="6003190" y="2247543"/>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E8D3A89-E70E-DDE7-021E-285840325888}"/>
              </a:ext>
              <a:ext uri="{C183D7F6-B498-43B3-948B-1728B52AA6E4}">
                <adec:decorative xmlns:adec="http://schemas.microsoft.com/office/drawing/2017/decorative" val="1"/>
              </a:ext>
            </a:extLst>
          </p:cNvPr>
          <p:cNvCxnSpPr>
            <a:cxnSpLocks/>
          </p:cNvCxnSpPr>
          <p:nvPr userDrawn="1"/>
        </p:nvCxnSpPr>
        <p:spPr bwMode="gray">
          <a:xfrm flipH="1">
            <a:off x="6003190" y="1751494"/>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56B2F530-8F39-E0B1-91C4-C21680E8FFFE}"/>
              </a:ext>
              <a:ext uri="{C183D7F6-B498-43B3-948B-1728B52AA6E4}">
                <adec:decorative xmlns:adec="http://schemas.microsoft.com/office/drawing/2017/decorative" val="1"/>
              </a:ext>
            </a:extLst>
          </p:cNvPr>
          <p:cNvCxnSpPr>
            <a:cxnSpLocks/>
          </p:cNvCxnSpPr>
          <p:nvPr userDrawn="1"/>
        </p:nvCxnSpPr>
        <p:spPr bwMode="gray">
          <a:xfrm flipH="1">
            <a:off x="7579155" y="1751494"/>
            <a:ext cx="44883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
        <p:nvSpPr>
          <p:cNvPr id="39" name="Rectangle 38">
            <a:extLst>
              <a:ext uri="{FF2B5EF4-FFF2-40B4-BE49-F238E27FC236}">
                <a16:creationId xmlns:a16="http://schemas.microsoft.com/office/drawing/2014/main" id="{709EA482-6FA9-C797-D634-2D0AD746733E}"/>
              </a:ext>
              <a:ext uri="{C183D7F6-B498-43B3-948B-1728B52AA6E4}">
                <adec:decorative xmlns:adec="http://schemas.microsoft.com/office/drawing/2017/decorative" val="1"/>
              </a:ext>
            </a:extLst>
          </p:cNvPr>
          <p:cNvSpPr/>
          <p:nvPr/>
        </p:nvSpPr>
        <p:spPr bwMode="gray">
          <a:xfrm>
            <a:off x="8027988" y="1374016"/>
            <a:ext cx="2678112" cy="4388609"/>
          </a:xfrm>
          <a:prstGeom prst="rect">
            <a:avLst/>
          </a:prstGeom>
          <a:ln w="9525">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aphicFrame>
        <p:nvGraphicFramePr>
          <p:cNvPr id="40" name="Chart Placeholder 9" descr="Bar graph theme colors">
            <a:extLst>
              <a:ext uri="{FF2B5EF4-FFF2-40B4-BE49-F238E27FC236}">
                <a16:creationId xmlns:a16="http://schemas.microsoft.com/office/drawing/2014/main" id="{A750D901-C06D-F23A-2288-B642D179C6AA}"/>
              </a:ext>
            </a:extLst>
          </p:cNvPr>
          <p:cNvGraphicFramePr>
            <a:graphicFrameLocks/>
          </p:cNvGraphicFramePr>
          <p:nvPr>
            <p:extLst>
              <p:ext uri="{D42A27DB-BD31-4B8C-83A1-F6EECF244321}">
                <p14:modId xmlns:p14="http://schemas.microsoft.com/office/powerpoint/2010/main" val="2686282570"/>
              </p:ext>
            </p:extLst>
          </p:nvPr>
        </p:nvGraphicFramePr>
        <p:xfrm>
          <a:off x="8181702" y="1566042"/>
          <a:ext cx="2370684" cy="21773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1" name="Chart Placeholder 10" descr="Pie graph theme colors">
            <a:extLst>
              <a:ext uri="{FF2B5EF4-FFF2-40B4-BE49-F238E27FC236}">
                <a16:creationId xmlns:a16="http://schemas.microsoft.com/office/drawing/2014/main" id="{FC179024-8977-99D8-FB5C-94EE53A01828}"/>
              </a:ext>
            </a:extLst>
          </p:cNvPr>
          <p:cNvGraphicFramePr>
            <a:graphicFrameLocks/>
          </p:cNvGraphicFramePr>
          <p:nvPr>
            <p:extLst>
              <p:ext uri="{D42A27DB-BD31-4B8C-83A1-F6EECF244321}">
                <p14:modId xmlns:p14="http://schemas.microsoft.com/office/powerpoint/2010/main" val="1528636085"/>
              </p:ext>
            </p:extLst>
          </p:nvPr>
        </p:nvGraphicFramePr>
        <p:xfrm>
          <a:off x="8181702" y="3890901"/>
          <a:ext cx="2370684" cy="1721623"/>
        </p:xfrm>
        <a:graphic>
          <a:graphicData uri="http://schemas.openxmlformats.org/drawingml/2006/chart">
            <c:chart xmlns:c="http://schemas.openxmlformats.org/drawingml/2006/chart" xmlns:r="http://schemas.openxmlformats.org/officeDocument/2006/relationships" r:id="rId4"/>
          </a:graphicData>
        </a:graphic>
      </p:graphicFrame>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100412149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User Guide: Typography">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6" name="Section">
            <a:extLst>
              <a:ext uri="{FF2B5EF4-FFF2-40B4-BE49-F238E27FC236}">
                <a16:creationId xmlns:a16="http://schemas.microsoft.com/office/drawing/2014/main" id="{554ECA3C-1DF4-B7F5-69F4-F7609A8B8398}"/>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Typography</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216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Plus Jakarta Sans </a:t>
            </a:r>
            <a:r>
              <a:rPr lang="en-US" b="0"/>
              <a:t>is our primary typeface to use across various types communications including PowerPoint presentations.</a:t>
            </a:r>
          </a:p>
          <a:p>
            <a:r>
              <a:rPr lang="en-US" b="0"/>
              <a:t>Follow these rules for using type in our communications: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only our approved typeface</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text primarily flush left</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kerning to optical</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consistent point sizes throughout — do not use too many different type sizes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Limit the use of all caps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Text-heavy documents should be well organized and use white space generously, allowing the reader’s eye to scan and flow through the material easily</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Italic only for special cases, i.e., titles, names of vehicles and ships, scientific and technical terms, foreign words or phrases.</a:t>
            </a:r>
          </a:p>
          <a:p>
            <a:endParaRPr lang="en-US" b="0"/>
          </a:p>
        </p:txBody>
      </p:sp>
      <p:sp>
        <p:nvSpPr>
          <p:cNvPr id="2" name="Title 1">
            <a:extLst>
              <a:ext uri="{FF2B5EF4-FFF2-40B4-BE49-F238E27FC236}">
                <a16:creationId xmlns:a16="http://schemas.microsoft.com/office/drawing/2014/main" id="{041F95B9-14C1-0998-1118-27703025EE2D}"/>
              </a:ext>
            </a:extLst>
          </p:cNvPr>
          <p:cNvSpPr txBox="1">
            <a:spLocks/>
          </p:cNvSpPr>
          <p:nvPr userDrawn="1"/>
        </p:nvSpPr>
        <p:spPr bwMode="gray">
          <a:xfrm>
            <a:off x="4637088" y="1366838"/>
            <a:ext cx="6411912" cy="8309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1">
                <a:ln>
                  <a:noFill/>
                </a:ln>
                <a:solidFill>
                  <a:srgbClr val="0D004D"/>
                </a:solidFill>
                <a:effectLst/>
                <a:uLnTx/>
                <a:uFillTx/>
                <a:latin typeface="Plus Jakarta Sans" panose="020B0604030504040204"/>
                <a:ea typeface="+mj-ea"/>
                <a:cs typeface="+mj-cs"/>
              </a:rPr>
              <a:t>Title — Bold</a:t>
            </a:r>
          </a:p>
        </p:txBody>
      </p:sp>
      <p:sp>
        <p:nvSpPr>
          <p:cNvPr id="3" name="Title 1">
            <a:extLst>
              <a:ext uri="{FF2B5EF4-FFF2-40B4-BE49-F238E27FC236}">
                <a16:creationId xmlns:a16="http://schemas.microsoft.com/office/drawing/2014/main" id="{79DDA430-2E02-65E6-0DEE-220CB89390F8}"/>
              </a:ext>
            </a:extLst>
          </p:cNvPr>
          <p:cNvSpPr txBox="1">
            <a:spLocks/>
          </p:cNvSpPr>
          <p:nvPr userDrawn="1"/>
        </p:nvSpPr>
        <p:spPr bwMode="gray">
          <a:xfrm>
            <a:off x="4637089" y="2462473"/>
            <a:ext cx="6411910" cy="15388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Bef>
                <a:spcPts val="0"/>
              </a:spcBef>
              <a:defRPr/>
            </a:pPr>
            <a:r>
              <a:rPr lang="en-US" sz="1000" cap="all" noProof="1">
                <a:solidFill>
                  <a:srgbClr val="0D004D"/>
                </a:solidFill>
                <a:latin typeface="Plus Jakarta Sans Medium" panose="020B0604030504040204"/>
                <a:ea typeface="+mn-ea"/>
                <a:cs typeface="+mn-cs"/>
              </a:rPr>
              <a:t>SLIDE SECTION TITLE — REGULAR ALL CAPS</a:t>
            </a:r>
          </a:p>
        </p:txBody>
      </p:sp>
      <p:sp>
        <p:nvSpPr>
          <p:cNvPr id="7" name="Title 1">
            <a:extLst>
              <a:ext uri="{FF2B5EF4-FFF2-40B4-BE49-F238E27FC236}">
                <a16:creationId xmlns:a16="http://schemas.microsoft.com/office/drawing/2014/main" id="{EAE89D40-FA37-7962-F804-74B144E2CB9F}"/>
              </a:ext>
            </a:extLst>
          </p:cNvPr>
          <p:cNvSpPr txBox="1">
            <a:spLocks/>
          </p:cNvSpPr>
          <p:nvPr userDrawn="1"/>
        </p:nvSpPr>
        <p:spPr bwMode="gray">
          <a:xfrm>
            <a:off x="4637089" y="2717668"/>
            <a:ext cx="6411910"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1">
                <a:ln>
                  <a:noFill/>
                </a:ln>
                <a:solidFill>
                  <a:srgbClr val="0D004D"/>
                </a:solidFill>
                <a:effectLst/>
                <a:uLnTx/>
                <a:uFillTx/>
                <a:latin typeface="Plus Jakarta Sans SemiBold" panose="020B0609020204030204"/>
                <a:ea typeface="+mj-ea"/>
                <a:cs typeface="+mj-cs"/>
              </a:rPr>
              <a:t>Slide headline — SemiBold</a:t>
            </a:r>
          </a:p>
        </p:txBody>
      </p:sp>
      <p:sp>
        <p:nvSpPr>
          <p:cNvPr id="9" name="Title 1">
            <a:extLst>
              <a:ext uri="{FF2B5EF4-FFF2-40B4-BE49-F238E27FC236}">
                <a16:creationId xmlns:a16="http://schemas.microsoft.com/office/drawing/2014/main" id="{DBA1FB21-1438-AA2D-3FC5-BDBD25832C03}"/>
              </a:ext>
            </a:extLst>
          </p:cNvPr>
          <p:cNvSpPr txBox="1">
            <a:spLocks/>
          </p:cNvSpPr>
          <p:nvPr userDrawn="1"/>
        </p:nvSpPr>
        <p:spPr bwMode="gray">
          <a:xfrm>
            <a:off x="4647721" y="3466450"/>
            <a:ext cx="6401317" cy="246221"/>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600" b="0" i="0" u="none" strike="noStrike" kern="1200" cap="none" spc="0" normalizeH="0" baseline="0" noProof="1">
                <a:ln>
                  <a:noFill/>
                </a:ln>
                <a:solidFill>
                  <a:srgbClr val="0D004D"/>
                </a:solidFill>
                <a:effectLst/>
                <a:uLnTx/>
                <a:uFillTx/>
                <a:latin typeface="Plus Jakarta Sans SemiBold" panose="020B0609020204030204"/>
                <a:ea typeface="+mj-ea"/>
                <a:cs typeface="+mj-cs"/>
              </a:rPr>
              <a:t>Smaller subheads — SemiBold</a:t>
            </a:r>
          </a:p>
        </p:txBody>
      </p:sp>
      <p:sp>
        <p:nvSpPr>
          <p:cNvPr id="12" name="Title 1">
            <a:extLst>
              <a:ext uri="{FF2B5EF4-FFF2-40B4-BE49-F238E27FC236}">
                <a16:creationId xmlns:a16="http://schemas.microsoft.com/office/drawing/2014/main" id="{C2145967-1BCF-A0AD-9B31-667AB123C28E}"/>
              </a:ext>
            </a:extLst>
          </p:cNvPr>
          <p:cNvSpPr txBox="1">
            <a:spLocks/>
          </p:cNvSpPr>
          <p:nvPr userDrawn="1"/>
        </p:nvSpPr>
        <p:spPr bwMode="gray">
          <a:xfrm>
            <a:off x="4647721" y="3796026"/>
            <a:ext cx="6401317" cy="115416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Content— Regular</a:t>
            </a: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Lorem ipsum dolor sit amet, consectetur adipiscing elit, sed do eiusmod tempor incididunt ut labore et dolore magna aliqua. Ut enim ad minim veniam, quis nostrud exercitation ullamco laboris nisi ut aliquip ex ea commodo consequat. </a:t>
            </a:r>
          </a:p>
        </p:txBody>
      </p:sp>
      <p:sp>
        <p:nvSpPr>
          <p:cNvPr id="13" name="Title 1">
            <a:extLst>
              <a:ext uri="{FF2B5EF4-FFF2-40B4-BE49-F238E27FC236}">
                <a16:creationId xmlns:a16="http://schemas.microsoft.com/office/drawing/2014/main" id="{D26A9AC9-28F1-BAC6-C232-360B73B36B99}"/>
              </a:ext>
            </a:extLst>
          </p:cNvPr>
          <p:cNvSpPr txBox="1">
            <a:spLocks/>
          </p:cNvSpPr>
          <p:nvPr userDrawn="1"/>
        </p:nvSpPr>
        <p:spPr bwMode="gray">
          <a:xfrm>
            <a:off x="4637089" y="5255773"/>
            <a:ext cx="6411910"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0D004D"/>
                </a:solidFill>
                <a:effectLst/>
                <a:uLnTx/>
                <a:uFillTx/>
                <a:latin typeface="Plus Jakarta Sans Medium" panose="020B0604030504040204"/>
                <a:ea typeface="+mj-ea"/>
                <a:cs typeface="+mj-cs"/>
              </a:rPr>
              <a:t>Annotation and citation — Regular</a:t>
            </a:r>
          </a:p>
        </p:txBody>
      </p:sp>
      <p:sp>
        <p:nvSpPr>
          <p:cNvPr id="15" name="Title 1">
            <a:extLst>
              <a:ext uri="{FF2B5EF4-FFF2-40B4-BE49-F238E27FC236}">
                <a16:creationId xmlns:a16="http://schemas.microsoft.com/office/drawing/2014/main" id="{E499D5DA-A7EC-CE09-5EF8-C14FE0A7645D}"/>
              </a:ext>
            </a:extLst>
          </p:cNvPr>
          <p:cNvSpPr txBox="1">
            <a:spLocks/>
          </p:cNvSpPr>
          <p:nvPr userDrawn="1"/>
        </p:nvSpPr>
        <p:spPr bwMode="gray">
          <a:xfrm>
            <a:off x="4637089" y="5458973"/>
            <a:ext cx="6411910" cy="11080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800" b="0" i="0" u="none" strike="noStrike" kern="1200" cap="none" spc="0" normalizeH="0" baseline="0" noProof="1">
                <a:ln>
                  <a:noFill/>
                </a:ln>
                <a:solidFill>
                  <a:srgbClr val="0D004D"/>
                </a:solidFill>
                <a:effectLst/>
                <a:uLnTx/>
                <a:uFillTx/>
                <a:latin typeface="Plus Jakarta Sans Medium" panose="020B0604030504040204"/>
                <a:ea typeface="+mj-ea"/>
                <a:cs typeface="+mj-cs"/>
              </a:rPr>
              <a:t>Footer elements — Regular</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309143888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Lightmode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54961" cy="257492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a:t>
            </a:r>
            <a:r>
              <a:rPr lang="en-GB" err="1">
                <a:solidFill>
                  <a:srgbClr val="0C004C"/>
                </a:solidFill>
                <a:effectLst/>
                <a:latin typeface="Plus Jakarta Sans Medium" pitchFamily="2" charset="77"/>
              </a:rPr>
              <a:t>colors</a:t>
            </a:r>
            <a:r>
              <a:rPr lang="en-GB">
                <a:solidFill>
                  <a:srgbClr val="0C004C"/>
                </a:solidFill>
                <a:effectLst/>
                <a:latin typeface="Plus Jakarta Sans Medium" pitchFamily="2" charset="77"/>
              </a:rPr>
              <a:t>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a:t>
            </a:r>
            <a:r>
              <a:rPr lang="en-GB" err="1">
                <a:solidFill>
                  <a:srgbClr val="0C004C"/>
                </a:solidFill>
                <a:effectLst/>
                <a:latin typeface="Plus Jakarta Sans Medium" pitchFamily="2" charset="77"/>
              </a:rPr>
              <a:t>color</a:t>
            </a:r>
            <a:r>
              <a:rPr lang="en-GB">
                <a:solidFill>
                  <a:srgbClr val="0C004C"/>
                </a:solidFill>
                <a:effectLst/>
                <a:latin typeface="Plus Jakarta Sans Medium" pitchFamily="2" charset="77"/>
              </a:rPr>
              <a:t>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2" name="Text">
            <a:extLst>
              <a:ext uri="{FF2B5EF4-FFF2-40B4-BE49-F238E27FC236}">
                <a16:creationId xmlns:a16="http://schemas.microsoft.com/office/drawing/2014/main" id="{5DFAADE6-3259-1D3C-7867-5FC5E541770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31BBCCFD-7160-50BD-400C-BED8BEE208DD}"/>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011BFC08-9810-AC36-4734-2DBD3E8DC8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66DE5405-8D04-89A3-D50D-6A4E3994B4F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D2E79EF5-BCB0-4652-4D84-9771BDB88AB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10;">
            <a:extLst>
              <a:ext uri="{FF2B5EF4-FFF2-40B4-BE49-F238E27FC236}">
                <a16:creationId xmlns:a16="http://schemas.microsoft.com/office/drawing/2014/main" id="{6706DEBC-CA78-57B6-1ABD-0E06263FCED2}"/>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and white cube&#10;">
            <a:extLst>
              <a:ext uri="{FF2B5EF4-FFF2-40B4-BE49-F238E27FC236}">
                <a16:creationId xmlns:a16="http://schemas.microsoft.com/office/drawing/2014/main" id="{BFB38276-5BA2-B22D-DD5D-36936ED25C03}"/>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and white square with a graph going up">
            <a:extLst>
              <a:ext uri="{FF2B5EF4-FFF2-40B4-BE49-F238E27FC236}">
                <a16:creationId xmlns:a16="http://schemas.microsoft.com/office/drawing/2014/main" id="{BA08C0A7-E1A4-21CF-4A94-AA95B511517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four white circles with arrows pointing to the center&#10;">
            <a:extLst>
              <a:ext uri="{FF2B5EF4-FFF2-40B4-BE49-F238E27FC236}">
                <a16:creationId xmlns:a16="http://schemas.microsoft.com/office/drawing/2014/main" id="{CA1EFC87-9EBE-47A0-2495-D7F88385E15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purple globe&#10;">
            <a:extLst>
              <a:ext uri="{FF2B5EF4-FFF2-40B4-BE49-F238E27FC236}">
                <a16:creationId xmlns:a16="http://schemas.microsoft.com/office/drawing/2014/main" id="{0917A544-91AE-E692-5BF1-53402396F1D5}"/>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A purple and white cylinder&#10;">
            <a:extLst>
              <a:ext uri="{FF2B5EF4-FFF2-40B4-BE49-F238E27FC236}">
                <a16:creationId xmlns:a16="http://schemas.microsoft.com/office/drawing/2014/main" id="{42D8CE99-A187-B4EC-3CE8-E0A0079D147D}"/>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close-up of a square&#10;">
            <a:extLst>
              <a:ext uri="{FF2B5EF4-FFF2-40B4-BE49-F238E27FC236}">
                <a16:creationId xmlns:a16="http://schemas.microsoft.com/office/drawing/2014/main" id="{FD834259-89C8-6E7B-8174-C312F344B111}"/>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and white circle with a arrow&#10;">
            <a:extLst>
              <a:ext uri="{FF2B5EF4-FFF2-40B4-BE49-F238E27FC236}">
                <a16:creationId xmlns:a16="http://schemas.microsoft.com/office/drawing/2014/main" id="{6E9622CD-3F3E-E069-0117-5311FB2D87E6}"/>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15792"/>
            <a:ext cx="840821" cy="840821"/>
          </a:xfrm>
          <a:prstGeom prst="rect">
            <a:avLst/>
          </a:prstGeom>
        </p:spPr>
      </p:pic>
      <p:pic>
        <p:nvPicPr>
          <p:cNvPr id="20" name="Picture 19" descr="A white circle with purple">
            <a:extLst>
              <a:ext uri="{FF2B5EF4-FFF2-40B4-BE49-F238E27FC236}">
                <a16:creationId xmlns:a16="http://schemas.microsoft.com/office/drawing/2014/main" id="{91C2BF43-AAF0-002B-21FB-FA73AEB84345}"/>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
            <a:extLst>
              <a:ext uri="{FF2B5EF4-FFF2-40B4-BE49-F238E27FC236}">
                <a16:creationId xmlns:a16="http://schemas.microsoft.com/office/drawing/2014/main" id="{2D0B2A79-999B-F7B3-8F43-08CB8D6725D9}"/>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purple and blue squares with a arrow pointing up&#10;">
            <a:extLst>
              <a:ext uri="{FF2B5EF4-FFF2-40B4-BE49-F238E27FC236}">
                <a16:creationId xmlns:a16="http://schemas.microsoft.com/office/drawing/2014/main" id="{047BF9EE-1405-39B6-3F48-3A17B9054400}"/>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circular arrow in a square&#10;">
            <a:extLst>
              <a:ext uri="{FF2B5EF4-FFF2-40B4-BE49-F238E27FC236}">
                <a16:creationId xmlns:a16="http://schemas.microsoft.com/office/drawing/2014/main" id="{72B05824-00A0-6F51-012E-DF99FB44AE19}"/>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10;">
            <a:extLst>
              <a:ext uri="{FF2B5EF4-FFF2-40B4-BE49-F238E27FC236}">
                <a16:creationId xmlns:a16="http://schemas.microsoft.com/office/drawing/2014/main" id="{AA92891A-8984-DEBC-0056-18C894D90216}"/>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silhouette">
            <a:extLst>
              <a:ext uri="{FF2B5EF4-FFF2-40B4-BE49-F238E27FC236}">
                <a16:creationId xmlns:a16="http://schemas.microsoft.com/office/drawing/2014/main" id="{236B00E7-6FE4-35FB-DDD6-49ACC5116EEC}"/>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
            <a:extLst>
              <a:ext uri="{FF2B5EF4-FFF2-40B4-BE49-F238E27FC236}">
                <a16:creationId xmlns:a16="http://schemas.microsoft.com/office/drawing/2014/main" id="{1A250DBC-5589-D7D8-9BCF-3FBD9D409259}"/>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white circle with a purple arrow pointing up">
            <a:extLst>
              <a:ext uri="{FF2B5EF4-FFF2-40B4-BE49-F238E27FC236}">
                <a16:creationId xmlns:a16="http://schemas.microsoft.com/office/drawing/2014/main" id="{B6A7E10B-48F8-1B60-FE3E-3F9D9361288B}"/>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A white and purple chat bubbles&#10;">
            <a:extLst>
              <a:ext uri="{FF2B5EF4-FFF2-40B4-BE49-F238E27FC236}">
                <a16:creationId xmlns:a16="http://schemas.microsoft.com/office/drawing/2014/main" id="{E77A3DCF-3E85-A6AF-2BD4-A0AD4360B61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rays of light&#10;">
            <a:extLst>
              <a:ext uri="{FF2B5EF4-FFF2-40B4-BE49-F238E27FC236}">
                <a16:creationId xmlns:a16="http://schemas.microsoft.com/office/drawing/2014/main" id="{329AA1E7-9607-F36F-5ABF-6F083E528939}"/>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222E1BD5-BC43-DB3E-978E-B37BF41AF65F}"/>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F9927230-D0DD-5D94-6DB2-D5E5C4BA4968}"/>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center&#10;">
            <a:extLst>
              <a:ext uri="{FF2B5EF4-FFF2-40B4-BE49-F238E27FC236}">
                <a16:creationId xmlns:a16="http://schemas.microsoft.com/office/drawing/2014/main" id="{8786A3A9-6540-5EB8-02AF-08C2D0D15C18}"/>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a arrow&#10;">
            <a:extLst>
              <a:ext uri="{FF2B5EF4-FFF2-40B4-BE49-F238E27FC236}">
                <a16:creationId xmlns:a16="http://schemas.microsoft.com/office/drawing/2014/main" id="{5F6278FA-40E5-FD54-E596-8F568E3051E9}"/>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2309A011-C04F-08AB-F024-4619208760B8}"/>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2326B2BF-C7FA-E463-AFF3-EDD93A10D87E}"/>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white circle with a purple tick in it&#10;">
            <a:extLst>
              <a:ext uri="{FF2B5EF4-FFF2-40B4-BE49-F238E27FC236}">
                <a16:creationId xmlns:a16="http://schemas.microsoft.com/office/drawing/2014/main" id="{B8CDB3E7-9DFA-943C-86C2-BA15387C3FC5}"/>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white circle">
            <a:extLst>
              <a:ext uri="{FF2B5EF4-FFF2-40B4-BE49-F238E27FC236}">
                <a16:creationId xmlns:a16="http://schemas.microsoft.com/office/drawing/2014/main" id="{3311E44B-6028-5F19-9ED0-20795B9A4EF3}"/>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group of circles in a circle&#10;">
            <a:extLst>
              <a:ext uri="{FF2B5EF4-FFF2-40B4-BE49-F238E27FC236}">
                <a16:creationId xmlns:a16="http://schemas.microsoft.com/office/drawing/2014/main" id="{416B0BE8-E684-FB73-5FD9-A2C16C66498D}"/>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check mark">
            <a:extLst>
              <a:ext uri="{FF2B5EF4-FFF2-40B4-BE49-F238E27FC236}">
                <a16:creationId xmlns:a16="http://schemas.microsoft.com/office/drawing/2014/main" id="{6BDA4D64-41B6-9ACD-7AD9-2E9B16606845}"/>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star with rays&#10;">
            <a:extLst>
              <a:ext uri="{FF2B5EF4-FFF2-40B4-BE49-F238E27FC236}">
                <a16:creationId xmlns:a16="http://schemas.microsoft.com/office/drawing/2014/main" id="{ACDD156F-09AB-B863-574B-F1DB674609F4}"/>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BB3DAB53-8AE7-2D10-FB60-DC34A126C172}"/>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06D5036D-D491-5251-95A2-5C90FD4640BA}"/>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purple leaf in a circle&#10;">
            <a:extLst>
              <a:ext uri="{FF2B5EF4-FFF2-40B4-BE49-F238E27FC236}">
                <a16:creationId xmlns:a16="http://schemas.microsoft.com/office/drawing/2014/main" id="{4AE67EAB-DDAC-0020-4109-A5039E6270B8}"/>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8F53F262-53E1-4714-A3A7-12C64B274D5C}"/>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5F011C60-FDBE-16E0-47D0-525628BF229A}"/>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834CB413-28D2-0F60-7719-B548A012E2A9}"/>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A8CFB217-D041-4988-AD0A-8A4BA24A68EC}"/>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E3C1D33D-90C6-5739-8829-076FD6D94C38}"/>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69F4DBB8-A2C6-D0B8-5E28-2D9A9B988947}"/>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
            <a:extLst>
              <a:ext uri="{FF2B5EF4-FFF2-40B4-BE49-F238E27FC236}">
                <a16:creationId xmlns:a16="http://schemas.microsoft.com/office/drawing/2014/main" id="{E28DE957-28A1-E9C3-EF2F-B99739058C75}"/>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A6F31830-CD2C-EA16-0983-8D83715CD2EA}"/>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circular object with arrows pointing to the center&#10;">
            <a:extLst>
              <a:ext uri="{FF2B5EF4-FFF2-40B4-BE49-F238E27FC236}">
                <a16:creationId xmlns:a16="http://schemas.microsoft.com/office/drawing/2014/main" id="{7C5029A4-3385-DADA-CF09-24BAF1076E9E}"/>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765C7F41-4D55-B20F-6E41-B5450F3594DA}"/>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1D5180FB-B51F-9A0B-FE91-C598430B0CF5}"/>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purple eye">
            <a:extLst>
              <a:ext uri="{FF2B5EF4-FFF2-40B4-BE49-F238E27FC236}">
                <a16:creationId xmlns:a16="http://schemas.microsoft.com/office/drawing/2014/main" id="{03694271-7C32-5C1D-ACED-E96D268E8890}"/>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close-up of a fingerprint&#10;">
            <a:extLst>
              <a:ext uri="{FF2B5EF4-FFF2-40B4-BE49-F238E27FC236}">
                <a16:creationId xmlns:a16="http://schemas.microsoft.com/office/drawing/2014/main" id="{88AFA250-5DFC-4E1E-4A49-3F054A525500}"/>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1856199F-11D7-F62B-CAEC-893DFCEC7789}"/>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
            <a:extLst>
              <a:ext uri="{FF2B5EF4-FFF2-40B4-BE49-F238E27FC236}">
                <a16:creationId xmlns:a16="http://schemas.microsoft.com/office/drawing/2014/main" id="{DC38636B-D5D3-590F-2AEB-2F57EC8A311C}"/>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414779257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_User Guide: Pictograms and Icons">
    <p:bg>
      <p:bgPr>
        <a:solidFill>
          <a:srgbClr val="0D004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Darkmode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35911" cy="46799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bg1"/>
                </a:solidFill>
              </a:defRPr>
            </a:lvl1pPr>
          </a:lstStyle>
          <a:p>
            <a:fld id="{27BB625B-AB5A-C845-B50B-ED205C3DDF7A}" type="slidenum">
              <a:rPr lang="en-US" smtClean="0"/>
              <a:pPr/>
              <a:t>‹#›</a:t>
            </a:fld>
            <a:endParaRPr lang="en-US"/>
          </a:p>
        </p:txBody>
      </p:sp>
      <p:sp>
        <p:nvSpPr>
          <p:cNvPr id="2" name="Text">
            <a:extLst>
              <a:ext uri="{FF2B5EF4-FFF2-40B4-BE49-F238E27FC236}">
                <a16:creationId xmlns:a16="http://schemas.microsoft.com/office/drawing/2014/main" id="{F104E53C-6716-4A3C-314D-EC0B86CF0F3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7C3C6516-0D1F-DE93-B519-0D14733AECE8}"/>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310D9A04-0514-F3DF-3835-79964BDE78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E6A36EFE-3215-5496-0828-DDC5F070DC3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B1FB22F5-ED55-1BB7-72C0-203864AEF9F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
            <a:extLst>
              <a:ext uri="{FF2B5EF4-FFF2-40B4-BE49-F238E27FC236}">
                <a16:creationId xmlns:a16="http://schemas.microsoft.com/office/drawing/2014/main" id="{169DB5D7-A537-59D3-CAB1-52B43BB61C4C}"/>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cube with white lines&#10;">
            <a:extLst>
              <a:ext uri="{FF2B5EF4-FFF2-40B4-BE49-F238E27FC236}">
                <a16:creationId xmlns:a16="http://schemas.microsoft.com/office/drawing/2014/main" id="{10D96894-A8CF-E764-4CF1-EBE546C8E9B0}"/>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square with a white arrow pointing up">
            <a:extLst>
              <a:ext uri="{FF2B5EF4-FFF2-40B4-BE49-F238E27FC236}">
                <a16:creationId xmlns:a16="http://schemas.microsoft.com/office/drawing/2014/main" id="{16252A5B-B67A-E5EC-F842-5D58DB580AA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blue circles with white arrows">
            <a:extLst>
              <a:ext uri="{FF2B5EF4-FFF2-40B4-BE49-F238E27FC236}">
                <a16:creationId xmlns:a16="http://schemas.microsoft.com/office/drawing/2014/main" id="{DCD02F9A-81C9-66FA-33D6-1EC1154483F7}"/>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globe ">
            <a:extLst>
              <a:ext uri="{FF2B5EF4-FFF2-40B4-BE49-F238E27FC236}">
                <a16:creationId xmlns:a16="http://schemas.microsoft.com/office/drawing/2014/main" id="{F91D6D8C-3C38-6007-7E2C-757FBCC85483}"/>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Stacked circles">
            <a:extLst>
              <a:ext uri="{FF2B5EF4-FFF2-40B4-BE49-F238E27FC236}">
                <a16:creationId xmlns:a16="http://schemas.microsoft.com/office/drawing/2014/main" id="{6A1222E4-DAF6-CD10-7522-6201ECEBE648}"/>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purple square with a white square&#10;">
            <a:extLst>
              <a:ext uri="{FF2B5EF4-FFF2-40B4-BE49-F238E27FC236}">
                <a16:creationId xmlns:a16="http://schemas.microsoft.com/office/drawing/2014/main" id="{44C14866-7BF0-007D-2608-DCB8954430FA}"/>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circles with a white arrow&#10;">
            <a:extLst>
              <a:ext uri="{FF2B5EF4-FFF2-40B4-BE49-F238E27FC236}">
                <a16:creationId xmlns:a16="http://schemas.microsoft.com/office/drawing/2014/main" id="{1F1F4AF8-84CB-62AA-07E4-B788AAA0E34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22826"/>
            <a:ext cx="840821" cy="840821"/>
          </a:xfrm>
          <a:prstGeom prst="rect">
            <a:avLst/>
          </a:prstGeom>
        </p:spPr>
      </p:pic>
      <p:pic>
        <p:nvPicPr>
          <p:cNvPr id="20" name="Picture 19" descr="A purple circle with a white circle in the middle">
            <a:extLst>
              <a:ext uri="{FF2B5EF4-FFF2-40B4-BE49-F238E27FC236}">
                <a16:creationId xmlns:a16="http://schemas.microsoft.com/office/drawing/2014/main" id="{917AF604-E6BB-6149-0D93-6E19B5DD428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10;">
            <a:extLst>
              <a:ext uri="{FF2B5EF4-FFF2-40B4-BE49-F238E27FC236}">
                <a16:creationId xmlns:a16="http://schemas.microsoft.com/office/drawing/2014/main" id="{B5BE04BC-6D8A-2B2E-57E2-74BD4BA7870A}"/>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blue squares with a white arrow pointing up&#10;">
            <a:extLst>
              <a:ext uri="{FF2B5EF4-FFF2-40B4-BE49-F238E27FC236}">
                <a16:creationId xmlns:a16="http://schemas.microsoft.com/office/drawing/2014/main" id="{F370C221-EE21-1DE8-4A58-968A6934B05B}"/>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purple and white logo&#10;">
            <a:extLst>
              <a:ext uri="{FF2B5EF4-FFF2-40B4-BE49-F238E27FC236}">
                <a16:creationId xmlns:a16="http://schemas.microsoft.com/office/drawing/2014/main" id="{705C76E5-1942-2587-A4AB-60F50D4E066C}"/>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
            <a:extLst>
              <a:ext uri="{FF2B5EF4-FFF2-40B4-BE49-F238E27FC236}">
                <a16:creationId xmlns:a16="http://schemas.microsoft.com/office/drawing/2014/main" id="{DD56DC83-8ECA-B166-1F1B-13263BF3227B}"/>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a:extLst>
              <a:ext uri="{FF2B5EF4-FFF2-40B4-BE49-F238E27FC236}">
                <a16:creationId xmlns:a16="http://schemas.microsoft.com/office/drawing/2014/main" id="{6EC712BE-E444-F580-E566-0B44F735D403}"/>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10;">
            <a:extLst>
              <a:ext uri="{FF2B5EF4-FFF2-40B4-BE49-F238E27FC236}">
                <a16:creationId xmlns:a16="http://schemas.microsoft.com/office/drawing/2014/main" id="{89C6D770-F731-BDCF-7333-74279EC1F8BE}"/>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purple circle with white arrow pointing up&#10;">
            <a:extLst>
              <a:ext uri="{FF2B5EF4-FFF2-40B4-BE49-F238E27FC236}">
                <a16:creationId xmlns:a16="http://schemas.microsoft.com/office/drawing/2014/main" id="{456C2B74-4E43-9DA4-9807-8F6129732934}"/>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Speech bubbles">
            <a:extLst>
              <a:ext uri="{FF2B5EF4-FFF2-40B4-BE49-F238E27FC236}">
                <a16:creationId xmlns:a16="http://schemas.microsoft.com/office/drawing/2014/main" id="{CCE81475-FEBB-9EE8-1855-024107B0F8F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lines coming out of it&#10;">
            <a:extLst>
              <a:ext uri="{FF2B5EF4-FFF2-40B4-BE49-F238E27FC236}">
                <a16:creationId xmlns:a16="http://schemas.microsoft.com/office/drawing/2014/main" id="{53F7685E-A60F-7F07-C240-992BD9F089F0}"/>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D2F65CA9-4484-1FF6-2B22-F8FC4C8D7100}"/>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588EC5A9-43F1-4D16-2820-AAAB0F83A6BF}"/>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dots&#10;">
            <a:extLst>
              <a:ext uri="{FF2B5EF4-FFF2-40B4-BE49-F238E27FC236}">
                <a16:creationId xmlns:a16="http://schemas.microsoft.com/office/drawing/2014/main" id="{22B13AED-A07E-42DC-F7CF-5B4F50B01EA1}"/>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white arrow&#10;">
            <a:extLst>
              <a:ext uri="{FF2B5EF4-FFF2-40B4-BE49-F238E27FC236}">
                <a16:creationId xmlns:a16="http://schemas.microsoft.com/office/drawing/2014/main" id="{38514883-D515-0EE3-0DFA-A8771B6B0E6B}"/>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B93BD8E7-F2AA-8F7A-29E3-1E606CDFCB8C}"/>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3ABE3EC7-5C13-EF97-BD3E-64D95B5BECF5}"/>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blue circle with a white tick in it&#10;">
            <a:extLst>
              <a:ext uri="{FF2B5EF4-FFF2-40B4-BE49-F238E27FC236}">
                <a16:creationId xmlns:a16="http://schemas.microsoft.com/office/drawing/2014/main" id="{59E95F6E-8295-81BA-5EBC-56CE8751259A}"/>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a white circle&#10;&#10;AI-generat">
            <a:extLst>
              <a:ext uri="{FF2B5EF4-FFF2-40B4-BE49-F238E27FC236}">
                <a16:creationId xmlns:a16="http://schemas.microsoft.com/office/drawing/2014/main" id="{FFEE593B-A589-3BC4-5EA8-72C3195CFF5C}"/>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purple and white tube&#10;">
            <a:extLst>
              <a:ext uri="{FF2B5EF4-FFF2-40B4-BE49-F238E27FC236}">
                <a16:creationId xmlns:a16="http://schemas.microsoft.com/office/drawing/2014/main" id="{775FCB67-94D5-310E-AD3B-3CBD40568921}"/>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purple circle with a white tick&#10;">
            <a:extLst>
              <a:ext uri="{FF2B5EF4-FFF2-40B4-BE49-F238E27FC236}">
                <a16:creationId xmlns:a16="http://schemas.microsoft.com/office/drawing/2014/main" id="{D6A64219-826E-0028-E3B2-CC7BA5D829AF}"/>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blue star with white lines&#10;">
            <a:extLst>
              <a:ext uri="{FF2B5EF4-FFF2-40B4-BE49-F238E27FC236}">
                <a16:creationId xmlns:a16="http://schemas.microsoft.com/office/drawing/2014/main" id="{524E8F65-7C01-4FB7-E0D5-AA4BEA035C6E}"/>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9D724AD4-F851-25F4-E8F0-0A997FCA2C5F}"/>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AAB07C3E-AD6B-7CE0-42E4-AA6A0EE2AA6C}"/>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blue and white leaf&#10;">
            <a:extLst>
              <a:ext uri="{FF2B5EF4-FFF2-40B4-BE49-F238E27FC236}">
                <a16:creationId xmlns:a16="http://schemas.microsoft.com/office/drawing/2014/main" id="{5D3EC9C7-A5FF-CDD7-CA98-BD1FEAE82790}"/>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724C3709-E2FE-CF82-C6F9-72B333F814E0}"/>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3BDEC2C0-0B91-9DA3-360B-818B5E824BC6}"/>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1C33CFA7-8B7F-3B62-35C7-F009E97CACE8}"/>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66B295D0-E0C1-D989-EC01-55A9DEA3D5C7}"/>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6662CA20-3547-167E-C046-8FA17E2D2C36}"/>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0A8C1679-C634-8374-A07C-87E60CA92092}"/>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10;">
            <a:extLst>
              <a:ext uri="{FF2B5EF4-FFF2-40B4-BE49-F238E27FC236}">
                <a16:creationId xmlns:a16="http://schemas.microsoft.com/office/drawing/2014/main" id="{475B77B4-1C9A-C67F-4793-9C471957BA82}"/>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49C6E35F-9DF4-085F-89F2-A443A996AEF2}"/>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purple circle with arrows&#10;">
            <a:extLst>
              <a:ext uri="{FF2B5EF4-FFF2-40B4-BE49-F238E27FC236}">
                <a16:creationId xmlns:a16="http://schemas.microsoft.com/office/drawing/2014/main" id="{28ABBADF-2EEE-FCDF-578F-EF8DCEA8A6D8}"/>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448E86EF-F7F0-3486-6A21-806220E93A3F}"/>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9122647F-C9D8-7F72-B2A8-454BC9AF2CA9}"/>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blue eye with white dots&#10;">
            <a:extLst>
              <a:ext uri="{FF2B5EF4-FFF2-40B4-BE49-F238E27FC236}">
                <a16:creationId xmlns:a16="http://schemas.microsoft.com/office/drawing/2014/main" id="{560F5F43-DB35-CB99-2022-57791B15ADF9}"/>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fingerprint scan&#10;">
            <a:extLst>
              <a:ext uri="{FF2B5EF4-FFF2-40B4-BE49-F238E27FC236}">
                <a16:creationId xmlns:a16="http://schemas.microsoft.com/office/drawing/2014/main" id="{05F1A7CA-8D45-4775-193A-BB58ABC5F30B}"/>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6008D849-77CE-0D1B-3611-13FC004DE314}"/>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a:extLst>
              <a:ext uri="{FF2B5EF4-FFF2-40B4-BE49-F238E27FC236}">
                <a16:creationId xmlns:a16="http://schemas.microsoft.com/office/drawing/2014/main" id="{777E055D-88AA-5D71-D6D9-8D387E113543}"/>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237941450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Icons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00946" cy="124488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All icons should be the same color on a page unless one is specifically highlighted to draw attention. </a:t>
            </a:r>
          </a:p>
          <a:p>
            <a:r>
              <a:rPr lang="en-US" b="0" noProof="0"/>
              <a:t>Use icons as small accompaniments to copy, not as large pictograms.</a:t>
            </a:r>
          </a:p>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GB"/>
              <a:t>Our icons offer flexible color options. </a:t>
            </a:r>
          </a:p>
          <a:p>
            <a:endParaRPr lang="en-US" b="0" noProof="0"/>
          </a:p>
          <a:p>
            <a:endParaRPr lang="en-US" b="0" noProof="0"/>
          </a:p>
          <a:p>
            <a:endParaRPr lang="en-US" b="0" noProof="0"/>
          </a:p>
        </p:txBody>
      </p:sp>
      <p:sp>
        <p:nvSpPr>
          <p:cNvPr id="9" name="Rounded Rectangle text">
            <a:extLst>
              <a:ext uri="{FF2B5EF4-FFF2-40B4-BE49-F238E27FC236}">
                <a16:creationId xmlns:a16="http://schemas.microsoft.com/office/drawing/2014/main" id="{2AB6CBA8-4D6C-3A8F-6216-C14B4136B73D}"/>
              </a:ext>
            </a:extLst>
          </p:cNvPr>
          <p:cNvSpPr>
            <a:spLocks/>
          </p:cNvSpPr>
          <p:nvPr userDrawn="1"/>
        </p:nvSpPr>
        <p:spPr>
          <a:xfrm>
            <a:off x="440675" y="2895319"/>
            <a:ext cx="2500945" cy="81915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GB" sz="1100">
                <a:solidFill>
                  <a:schemeClr val="tx2"/>
                </a:solidFill>
              </a:rPr>
              <a:t>You can </a:t>
            </a:r>
            <a:r>
              <a:rPr lang="en-GB" sz="1100" b="1" i="0">
                <a:solidFill>
                  <a:schemeClr val="tx2"/>
                </a:solidFill>
                <a:latin typeface="Plus Jakarta Sans SemiBold" pitchFamily="2" charset="77"/>
                <a:cs typeface="Plus Jakarta Sans SemiBold" pitchFamily="2" charset="77"/>
              </a:rPr>
              <a:t>change their fill colors</a:t>
            </a:r>
            <a:r>
              <a:rPr lang="en-GB" sz="1100">
                <a:solidFill>
                  <a:schemeClr val="tx2"/>
                </a:solidFill>
              </a:rPr>
              <a:t> to coordinate with the background, using the recommended colors shown on this slide.</a:t>
            </a:r>
          </a:p>
        </p:txBody>
      </p:sp>
      <p:grpSp>
        <p:nvGrpSpPr>
          <p:cNvPr id="33" name="Group 32">
            <a:extLst>
              <a:ext uri="{FF2B5EF4-FFF2-40B4-BE49-F238E27FC236}">
                <a16:creationId xmlns:a16="http://schemas.microsoft.com/office/drawing/2014/main" id="{90D7A99F-4C84-D86B-4F6D-40E8528AB4B2}"/>
              </a:ext>
            </a:extLst>
          </p:cNvPr>
          <p:cNvGrpSpPr>
            <a:grpSpLocks noGrp="1" noUngrp="1" noRot="1" noMove="1" noResize="1"/>
          </p:cNvGrpSpPr>
          <p:nvPr userDrawn="1"/>
        </p:nvGrpSpPr>
        <p:grpSpPr>
          <a:xfrm>
            <a:off x="482645" y="3773077"/>
            <a:ext cx="2417003" cy="2338317"/>
            <a:chOff x="482645" y="3773077"/>
            <a:chExt cx="2417003" cy="2338317"/>
          </a:xfrm>
        </p:grpSpPr>
        <p:pic>
          <p:nvPicPr>
            <p:cNvPr id="8" name="Picture 7">
              <a:extLst>
                <a:ext uri="{FF2B5EF4-FFF2-40B4-BE49-F238E27FC236}">
                  <a16:creationId xmlns:a16="http://schemas.microsoft.com/office/drawing/2014/main" id="{9D0C9F66-2F03-8C9F-A27D-BF38BC7CB65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82645" y="3917663"/>
              <a:ext cx="2417003" cy="2193731"/>
            </a:xfrm>
            <a:prstGeom prst="rect">
              <a:avLst/>
            </a:prstGeom>
          </p:spPr>
        </p:pic>
        <p:sp>
          <p:nvSpPr>
            <p:cNvPr id="10" name="Oval 9">
              <a:extLst>
                <a:ext uri="{FF2B5EF4-FFF2-40B4-BE49-F238E27FC236}">
                  <a16:creationId xmlns:a16="http://schemas.microsoft.com/office/drawing/2014/main" id="{8E831B6B-BAA2-8DA3-B24C-A78B4F512497}"/>
                </a:ext>
              </a:extLst>
            </p:cNvPr>
            <p:cNvSpPr>
              <a:spLocks noGrp="1" noRot="1" noMove="1" noResize="1" noEditPoints="1" noAdjustHandles="1" noChangeArrowheads="1" noChangeShapeType="1"/>
            </p:cNvSpPr>
            <p:nvPr userDrawn="1"/>
          </p:nvSpPr>
          <p:spPr>
            <a:xfrm>
              <a:off x="1502446" y="3773077"/>
              <a:ext cx="849086" cy="460029"/>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On light">
            <a:extLst>
              <a:ext uri="{FF2B5EF4-FFF2-40B4-BE49-F238E27FC236}">
                <a16:creationId xmlns:a16="http://schemas.microsoft.com/office/drawing/2014/main" id="{D8A695E1-886B-C837-CEBA-816DB9E0B89A}"/>
              </a:ext>
            </a:extLst>
          </p:cNvPr>
          <p:cNvGrpSpPr/>
          <p:nvPr userDrawn="1"/>
        </p:nvGrpSpPr>
        <p:grpSpPr>
          <a:xfrm>
            <a:off x="3705008" y="423752"/>
            <a:ext cx="1635994" cy="678297"/>
            <a:chOff x="3705008" y="423752"/>
            <a:chExt cx="1635994" cy="678297"/>
          </a:xfrm>
        </p:grpSpPr>
        <p:sp>
          <p:nvSpPr>
            <p:cNvPr id="19" name="Subhead 1">
              <a:extLst>
                <a:ext uri="{FF2B5EF4-FFF2-40B4-BE49-F238E27FC236}">
                  <a16:creationId xmlns:a16="http://schemas.microsoft.com/office/drawing/2014/main" id="{42788206-0D8A-52C9-2873-CD7925732DC2}"/>
                </a:ext>
              </a:extLst>
            </p:cNvPr>
            <p:cNvSpPr txBox="1">
              <a:spLocks/>
            </p:cNvSpPr>
            <p:nvPr userDrawn="1"/>
          </p:nvSpPr>
          <p:spPr>
            <a:xfrm>
              <a:off x="3746785"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light</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pic>
          <p:nvPicPr>
            <p:cNvPr id="17" name="Graphic 1">
              <a:extLst>
                <a:ext uri="{FF2B5EF4-FFF2-40B4-BE49-F238E27FC236}">
                  <a16:creationId xmlns:a16="http://schemas.microsoft.com/office/drawing/2014/main" id="{A38BB24C-B72F-FB9D-C0F1-8B4A99E6EC5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3705008" y="690569"/>
              <a:ext cx="411480" cy="411480"/>
            </a:xfrm>
            <a:prstGeom prst="rect">
              <a:avLst/>
            </a:prstGeom>
          </p:spPr>
        </p:pic>
        <p:pic>
          <p:nvPicPr>
            <p:cNvPr id="16" name="Graphic 2">
              <a:extLst>
                <a:ext uri="{FF2B5EF4-FFF2-40B4-BE49-F238E27FC236}">
                  <a16:creationId xmlns:a16="http://schemas.microsoft.com/office/drawing/2014/main" id="{52B694B9-14E3-980E-06EB-459324C79A93}"/>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4317265" y="690569"/>
              <a:ext cx="411480" cy="411480"/>
            </a:xfrm>
            <a:prstGeom prst="rect">
              <a:avLst/>
            </a:prstGeom>
          </p:spPr>
        </p:pic>
        <p:pic>
          <p:nvPicPr>
            <p:cNvPr id="21" name="Graphic 3">
              <a:extLst>
                <a:ext uri="{FF2B5EF4-FFF2-40B4-BE49-F238E27FC236}">
                  <a16:creationId xmlns:a16="http://schemas.microsoft.com/office/drawing/2014/main" id="{A8030110-42F9-A910-F7A4-8C7C2FFB1D0B}"/>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4929522" y="690569"/>
              <a:ext cx="411480" cy="411480"/>
            </a:xfrm>
            <a:prstGeom prst="rect">
              <a:avLst/>
            </a:prstGeom>
          </p:spPr>
        </p:pic>
      </p:grpSp>
      <p:grpSp>
        <p:nvGrpSpPr>
          <p:cNvPr id="15" name="On dark">
            <a:extLst>
              <a:ext uri="{FF2B5EF4-FFF2-40B4-BE49-F238E27FC236}">
                <a16:creationId xmlns:a16="http://schemas.microsoft.com/office/drawing/2014/main" id="{1A0EA3D4-626A-10B3-9A99-1443975E4876}"/>
              </a:ext>
            </a:extLst>
          </p:cNvPr>
          <p:cNvGrpSpPr/>
          <p:nvPr userDrawn="1"/>
        </p:nvGrpSpPr>
        <p:grpSpPr>
          <a:xfrm>
            <a:off x="5440118" y="423752"/>
            <a:ext cx="3068262" cy="746157"/>
            <a:chOff x="5440118" y="423752"/>
            <a:chExt cx="3068262" cy="746157"/>
          </a:xfrm>
        </p:grpSpPr>
        <p:sp>
          <p:nvSpPr>
            <p:cNvPr id="26" name="Subhead 1">
              <a:extLst>
                <a:ext uri="{FF2B5EF4-FFF2-40B4-BE49-F238E27FC236}">
                  <a16:creationId xmlns:a16="http://schemas.microsoft.com/office/drawing/2014/main" id="{E0D2746A-8BA8-ECC4-C0DA-875E032BB58D}"/>
                </a:ext>
              </a:extLst>
            </p:cNvPr>
            <p:cNvSpPr txBox="1">
              <a:spLocks/>
            </p:cNvSpPr>
            <p:nvPr userDrawn="1"/>
          </p:nvSpPr>
          <p:spPr>
            <a:xfrm>
              <a:off x="5440118"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dark</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sp>
          <p:nvSpPr>
            <p:cNvPr id="18" name="Rectangle 1">
              <a:extLst>
                <a:ext uri="{FF2B5EF4-FFF2-40B4-BE49-F238E27FC236}">
                  <a16:creationId xmlns:a16="http://schemas.microsoft.com/office/drawing/2014/main" id="{9A9D5C88-984B-0E93-CCE8-D07F8EEABC2C}"/>
                </a:ext>
              </a:extLst>
            </p:cNvPr>
            <p:cNvSpPr/>
            <p:nvPr userDrawn="1"/>
          </p:nvSpPr>
          <p:spPr>
            <a:xfrm>
              <a:off x="5447578" y="622709"/>
              <a:ext cx="3060802" cy="54720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4">
              <a:extLst>
                <a:ext uri="{FF2B5EF4-FFF2-40B4-BE49-F238E27FC236}">
                  <a16:creationId xmlns:a16="http://schemas.microsoft.com/office/drawing/2014/main" id="{0456780E-8E52-ECF6-A662-56F07980CE4B}"/>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5541779" y="690569"/>
              <a:ext cx="411480" cy="411480"/>
            </a:xfrm>
            <a:prstGeom prst="rect">
              <a:avLst/>
            </a:prstGeom>
          </p:spPr>
        </p:pic>
        <p:pic>
          <p:nvPicPr>
            <p:cNvPr id="23" name="Graphic 5">
              <a:extLst>
                <a:ext uri="{FF2B5EF4-FFF2-40B4-BE49-F238E27FC236}">
                  <a16:creationId xmlns:a16="http://schemas.microsoft.com/office/drawing/2014/main" id="{ACBDB4D5-D2C2-21E9-893C-952086B379B5}"/>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154036" y="690569"/>
              <a:ext cx="411480" cy="411480"/>
            </a:xfrm>
            <a:prstGeom prst="rect">
              <a:avLst/>
            </a:prstGeom>
          </p:spPr>
        </p:pic>
        <p:pic>
          <p:nvPicPr>
            <p:cNvPr id="24" name="Graphic 6">
              <a:extLst>
                <a:ext uri="{FF2B5EF4-FFF2-40B4-BE49-F238E27FC236}">
                  <a16:creationId xmlns:a16="http://schemas.microsoft.com/office/drawing/2014/main" id="{A134FBA3-1F31-E177-92CF-6531BA022FB7}"/>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766293" y="690569"/>
              <a:ext cx="411480" cy="411480"/>
            </a:xfrm>
            <a:prstGeom prst="rect">
              <a:avLst/>
            </a:prstGeom>
          </p:spPr>
        </p:pic>
        <p:pic>
          <p:nvPicPr>
            <p:cNvPr id="22" name="Graphic 7">
              <a:extLst>
                <a:ext uri="{FF2B5EF4-FFF2-40B4-BE49-F238E27FC236}">
                  <a16:creationId xmlns:a16="http://schemas.microsoft.com/office/drawing/2014/main" id="{E38D0874-FB89-DF1F-D669-62A4760B6A86}"/>
                </a:ext>
              </a:extLst>
            </p:cNvPr>
            <p:cNvPicPr>
              <a:picLocks noChangeAspect="1"/>
            </p:cNvPicPr>
            <p:nvPr userDrawn="1"/>
          </p:nvPicPr>
          <p:blipFill>
            <a:blip>
              <a:extLst>
                <a:ext uri="{96DAC541-7B7A-43D3-8B79-37D633B846F1}">
                  <asvg:svgBlip xmlns:asvg="http://schemas.microsoft.com/office/drawing/2016/SVG/main" r:embed="rId8"/>
                </a:ext>
              </a:extLst>
            </a:blip>
            <a:srcRect/>
            <a:stretch/>
          </p:blipFill>
          <p:spPr>
            <a:xfrm>
              <a:off x="7378550" y="690569"/>
              <a:ext cx="411480" cy="411480"/>
            </a:xfrm>
            <a:prstGeom prst="rect">
              <a:avLst/>
            </a:prstGeom>
          </p:spPr>
        </p:pic>
        <p:pic>
          <p:nvPicPr>
            <p:cNvPr id="20" name="Graphic 8">
              <a:extLst>
                <a:ext uri="{FF2B5EF4-FFF2-40B4-BE49-F238E27FC236}">
                  <a16:creationId xmlns:a16="http://schemas.microsoft.com/office/drawing/2014/main" id="{7A51DA80-F232-5BFC-4A8C-4E1206E4900F}"/>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a:xfrm>
              <a:off x="7990810" y="690569"/>
              <a:ext cx="411480" cy="411480"/>
            </a:xfrm>
            <a:prstGeom prst="rect">
              <a:avLst/>
            </a:prstGeom>
          </p:spPr>
        </p:pic>
      </p:grpSp>
      <p:cxnSp>
        <p:nvCxnSpPr>
          <p:cNvPr id="27" name="Straight Connector 1">
            <a:extLst>
              <a:ext uri="{FF2B5EF4-FFF2-40B4-BE49-F238E27FC236}">
                <a16:creationId xmlns:a16="http://schemas.microsoft.com/office/drawing/2014/main" id="{6144B257-AF92-B1CA-63DD-736F1457F568}"/>
              </a:ext>
            </a:extLst>
          </p:cNvPr>
          <p:cNvCxnSpPr>
            <a:cxnSpLocks/>
          </p:cNvCxnSpPr>
          <p:nvPr userDrawn="1"/>
        </p:nvCxnSpPr>
        <p:spPr>
          <a:xfrm>
            <a:off x="3691041" y="1291590"/>
            <a:ext cx="7699065" cy="0"/>
          </a:xfrm>
          <a:prstGeom prst="line">
            <a:avLst/>
          </a:prstGeom>
          <a:ln w="6350">
            <a:solidFill>
              <a:srgbClr val="0D004D"/>
            </a:solidFill>
            <a:prstDash val="sysDot"/>
          </a:ln>
        </p:spPr>
        <p:style>
          <a:lnRef idx="1">
            <a:schemeClr val="accent5"/>
          </a:lnRef>
          <a:fillRef idx="0">
            <a:schemeClr val="accent5"/>
          </a:fillRef>
          <a:effectRef idx="0">
            <a:schemeClr val="accent5"/>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pic>
        <p:nvPicPr>
          <p:cNvPr id="2" name="Graphic 1" descr="calculator">
            <a:extLst>
              <a:ext uri="{FF2B5EF4-FFF2-40B4-BE49-F238E27FC236}">
                <a16:creationId xmlns:a16="http://schemas.microsoft.com/office/drawing/2014/main" id="{0885A5EB-D942-86B5-644A-CE8E9B659D30}"/>
              </a:ext>
            </a:extLst>
          </p:cNvPr>
          <p:cNvPicPr>
            <a:picLocks noChangeAspect="1"/>
          </p:cNvPicPr>
          <p:nvPr userDrawn="1"/>
        </p:nvPicPr>
        <p:blipFill>
          <a:blip>
            <a:extLst>
              <a:ext uri="{96DAC541-7B7A-43D3-8B79-37D633B846F1}">
                <asvg:svgBlip xmlns:asvg="http://schemas.microsoft.com/office/drawing/2016/SVG/main" r:embed="rId10"/>
              </a:ext>
            </a:extLst>
          </a:blip>
          <a:srcRect/>
          <a:stretch/>
        </p:blipFill>
        <p:spPr>
          <a:xfrm>
            <a:off x="4222502" y="2029633"/>
            <a:ext cx="411480" cy="411480"/>
          </a:xfrm>
          <a:prstGeom prst="rect">
            <a:avLst/>
          </a:prstGeom>
        </p:spPr>
      </p:pic>
      <p:pic>
        <p:nvPicPr>
          <p:cNvPr id="3" name="Graphic 2" descr="dashboard">
            <a:extLst>
              <a:ext uri="{FF2B5EF4-FFF2-40B4-BE49-F238E27FC236}">
                <a16:creationId xmlns:a16="http://schemas.microsoft.com/office/drawing/2014/main" id="{EC5E2C2C-F8C1-A61E-A0D8-97639BFB8633}"/>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5265958" y="2029633"/>
            <a:ext cx="411480" cy="411480"/>
          </a:xfrm>
          <a:prstGeom prst="rect">
            <a:avLst/>
          </a:prstGeom>
        </p:spPr>
      </p:pic>
      <p:pic>
        <p:nvPicPr>
          <p:cNvPr id="7" name="Graphic 6" descr="DNA">
            <a:extLst>
              <a:ext uri="{FF2B5EF4-FFF2-40B4-BE49-F238E27FC236}">
                <a16:creationId xmlns:a16="http://schemas.microsoft.com/office/drawing/2014/main" id="{1A8AB063-E0A0-8B21-5B4F-D1C58EA074E3}"/>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4744230" y="2029633"/>
            <a:ext cx="411480" cy="411480"/>
          </a:xfrm>
          <a:prstGeom prst="rect">
            <a:avLst/>
          </a:prstGeom>
        </p:spPr>
      </p:pic>
      <p:pic>
        <p:nvPicPr>
          <p:cNvPr id="12" name="Graphic 11" descr="globe">
            <a:extLst>
              <a:ext uri="{FF2B5EF4-FFF2-40B4-BE49-F238E27FC236}">
                <a16:creationId xmlns:a16="http://schemas.microsoft.com/office/drawing/2014/main" id="{0626B723-D8F6-E908-72C1-E7CA310573F0}"/>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11004968" y="2029633"/>
            <a:ext cx="411480" cy="411480"/>
          </a:xfrm>
          <a:prstGeom prst="rect">
            <a:avLst/>
          </a:prstGeom>
        </p:spPr>
      </p:pic>
      <p:pic>
        <p:nvPicPr>
          <p:cNvPr id="28" name="Graphic 27" descr="lightbulb">
            <a:extLst>
              <a:ext uri="{FF2B5EF4-FFF2-40B4-BE49-F238E27FC236}">
                <a16:creationId xmlns:a16="http://schemas.microsoft.com/office/drawing/2014/main" id="{1C5D1B28-3A8F-CA54-5AD4-6EAC7933C2C2}"/>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3700774" y="2029633"/>
            <a:ext cx="411480" cy="411480"/>
          </a:xfrm>
          <a:prstGeom prst="rect">
            <a:avLst/>
          </a:prstGeom>
        </p:spPr>
      </p:pic>
      <p:pic>
        <p:nvPicPr>
          <p:cNvPr id="29" name="Graphic 28" descr="magnifying glass">
            <a:extLst>
              <a:ext uri="{FF2B5EF4-FFF2-40B4-BE49-F238E27FC236}">
                <a16:creationId xmlns:a16="http://schemas.microsoft.com/office/drawing/2014/main" id="{5A2173CC-C1D9-EC24-C2C6-CAF549CB8BBD}"/>
              </a:ext>
            </a:extLst>
          </p:cNvPr>
          <p:cNvPicPr>
            <a:picLocks noChangeAspect="1"/>
          </p:cNvPicPr>
          <p:nvPr userDrawn="1"/>
        </p:nvPicPr>
        <p:blipFill>
          <a:blip>
            <a:extLst>
              <a:ext uri="{96DAC541-7B7A-43D3-8B79-37D633B846F1}">
                <asvg:svgBlip xmlns:asvg="http://schemas.microsoft.com/office/drawing/2016/SVG/main" r:embed="rId15"/>
              </a:ext>
            </a:extLst>
          </a:blip>
          <a:srcRect/>
          <a:stretch/>
        </p:blipFill>
        <p:spPr>
          <a:xfrm>
            <a:off x="5787686" y="2029633"/>
            <a:ext cx="411480" cy="411480"/>
          </a:xfrm>
          <a:prstGeom prst="rect">
            <a:avLst/>
          </a:prstGeom>
        </p:spPr>
      </p:pic>
      <p:pic>
        <p:nvPicPr>
          <p:cNvPr id="30" name="Graphic 29" descr="envelope">
            <a:extLst>
              <a:ext uri="{FF2B5EF4-FFF2-40B4-BE49-F238E27FC236}">
                <a16:creationId xmlns:a16="http://schemas.microsoft.com/office/drawing/2014/main" id="{FA627880-D255-6E5E-62FE-6945043849D7}"/>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6309414" y="2029633"/>
            <a:ext cx="411480" cy="411480"/>
          </a:xfrm>
          <a:prstGeom prst="rect">
            <a:avLst/>
          </a:prstGeom>
        </p:spPr>
      </p:pic>
      <p:pic>
        <p:nvPicPr>
          <p:cNvPr id="31" name="Graphic 30" descr="speaker">
            <a:extLst>
              <a:ext uri="{FF2B5EF4-FFF2-40B4-BE49-F238E27FC236}">
                <a16:creationId xmlns:a16="http://schemas.microsoft.com/office/drawing/2014/main" id="{51851F53-3D14-6194-61FC-0734D9D2AE7A}"/>
              </a:ext>
            </a:extLst>
          </p:cNvPr>
          <p:cNvPicPr>
            <a:picLocks noChangeAspect="1"/>
          </p:cNvPicPr>
          <p:nvPr userDrawn="1"/>
        </p:nvPicPr>
        <p:blipFill>
          <a:blip>
            <a:extLst>
              <a:ext uri="{96DAC541-7B7A-43D3-8B79-37D633B846F1}">
                <asvg:svgBlip xmlns:asvg="http://schemas.microsoft.com/office/drawing/2016/SVG/main" r:embed="rId17"/>
              </a:ext>
            </a:extLst>
          </a:blip>
          <a:srcRect/>
          <a:stretch/>
        </p:blipFill>
        <p:spPr>
          <a:xfrm>
            <a:off x="8918054" y="2029633"/>
            <a:ext cx="411480" cy="411480"/>
          </a:xfrm>
          <a:prstGeom prst="rect">
            <a:avLst/>
          </a:prstGeom>
        </p:spPr>
      </p:pic>
      <p:pic>
        <p:nvPicPr>
          <p:cNvPr id="32" name="Graphic 31" descr="speech bubble">
            <a:extLst>
              <a:ext uri="{FF2B5EF4-FFF2-40B4-BE49-F238E27FC236}">
                <a16:creationId xmlns:a16="http://schemas.microsoft.com/office/drawing/2014/main" id="{2902D51D-AFF1-2A83-E21C-74EBAF12827E}"/>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7352870" y="2029633"/>
            <a:ext cx="411480" cy="411480"/>
          </a:xfrm>
          <a:prstGeom prst="rect">
            <a:avLst/>
          </a:prstGeom>
        </p:spPr>
      </p:pic>
      <p:pic>
        <p:nvPicPr>
          <p:cNvPr id="34" name="Graphic 33" descr="speech bubbles">
            <a:extLst>
              <a:ext uri="{FF2B5EF4-FFF2-40B4-BE49-F238E27FC236}">
                <a16:creationId xmlns:a16="http://schemas.microsoft.com/office/drawing/2014/main" id="{5B3D3B03-9527-3371-8D8F-2D93554107EC}"/>
              </a:ext>
            </a:extLst>
          </p:cNvPr>
          <p:cNvPicPr>
            <a:picLocks noChangeAspect="1"/>
          </p:cNvPicPr>
          <p:nvPr userDrawn="1"/>
        </p:nvPicPr>
        <p:blipFill>
          <a:blip>
            <a:extLst>
              <a:ext uri="{96DAC541-7B7A-43D3-8B79-37D633B846F1}">
                <asvg:svgBlip xmlns:asvg="http://schemas.microsoft.com/office/drawing/2016/SVG/main" r:embed="rId19"/>
              </a:ext>
            </a:extLst>
          </a:blip>
          <a:srcRect/>
          <a:stretch/>
        </p:blipFill>
        <p:spPr>
          <a:xfrm>
            <a:off x="7874598" y="2029633"/>
            <a:ext cx="411480" cy="411480"/>
          </a:xfrm>
          <a:prstGeom prst="rect">
            <a:avLst/>
          </a:prstGeom>
        </p:spPr>
      </p:pic>
      <p:pic>
        <p:nvPicPr>
          <p:cNvPr id="35" name="Graphic 34" descr="star">
            <a:extLst>
              <a:ext uri="{FF2B5EF4-FFF2-40B4-BE49-F238E27FC236}">
                <a16:creationId xmlns:a16="http://schemas.microsoft.com/office/drawing/2014/main" id="{6147C56B-D36C-1299-D921-236415499EE8}"/>
              </a:ext>
            </a:extLst>
          </p:cNvPr>
          <p:cNvPicPr>
            <a:picLocks noChangeAspect="1"/>
          </p:cNvPicPr>
          <p:nvPr userDrawn="1"/>
        </p:nvPicPr>
        <p:blipFill>
          <a:blip>
            <a:extLst>
              <a:ext uri="{96DAC541-7B7A-43D3-8B79-37D633B846F1}">
                <asvg:svgBlip xmlns:asvg="http://schemas.microsoft.com/office/drawing/2016/SVG/main" r:embed="rId20"/>
              </a:ext>
            </a:extLst>
          </a:blip>
          <a:srcRect/>
          <a:stretch/>
        </p:blipFill>
        <p:spPr>
          <a:xfrm>
            <a:off x="10483238" y="2029633"/>
            <a:ext cx="411480" cy="411480"/>
          </a:xfrm>
          <a:prstGeom prst="rect">
            <a:avLst/>
          </a:prstGeom>
        </p:spPr>
      </p:pic>
      <p:pic>
        <p:nvPicPr>
          <p:cNvPr id="36" name="Graphic 35" descr="support">
            <a:extLst>
              <a:ext uri="{FF2B5EF4-FFF2-40B4-BE49-F238E27FC236}">
                <a16:creationId xmlns:a16="http://schemas.microsoft.com/office/drawing/2014/main" id="{6DE8ED58-203B-210C-8D90-D2CA337A39BA}"/>
              </a:ext>
            </a:extLst>
          </p:cNvPr>
          <p:cNvPicPr>
            <a:picLocks noChangeAspect="1"/>
          </p:cNvPicPr>
          <p:nvPr userDrawn="1"/>
        </p:nvPicPr>
        <p:blipFill>
          <a:blip>
            <a:extLst>
              <a:ext uri="{96DAC541-7B7A-43D3-8B79-37D633B846F1}">
                <asvg:svgBlip xmlns:asvg="http://schemas.microsoft.com/office/drawing/2016/SVG/main" r:embed="rId21"/>
              </a:ext>
            </a:extLst>
          </a:blip>
          <a:srcRect/>
          <a:stretch/>
        </p:blipFill>
        <p:spPr>
          <a:xfrm>
            <a:off x="9961510" y="2029633"/>
            <a:ext cx="411480" cy="411480"/>
          </a:xfrm>
          <a:prstGeom prst="rect">
            <a:avLst/>
          </a:prstGeom>
        </p:spPr>
      </p:pic>
      <p:pic>
        <p:nvPicPr>
          <p:cNvPr id="37" name="Graphic 36" descr="thought">
            <a:extLst>
              <a:ext uri="{FF2B5EF4-FFF2-40B4-BE49-F238E27FC236}">
                <a16:creationId xmlns:a16="http://schemas.microsoft.com/office/drawing/2014/main" id="{F4F2B026-14D6-241E-3E7F-6A52A3D397FC}"/>
              </a:ext>
            </a:extLst>
          </p:cNvPr>
          <p:cNvPicPr>
            <a:picLocks noChangeAspect="1"/>
          </p:cNvPicPr>
          <p:nvPr userDrawn="1"/>
        </p:nvPicPr>
        <p:blipFill>
          <a:blip>
            <a:extLst>
              <a:ext uri="{96DAC541-7B7A-43D3-8B79-37D633B846F1}">
                <asvg:svgBlip xmlns:asvg="http://schemas.microsoft.com/office/drawing/2016/SVG/main" r:embed="rId22"/>
              </a:ext>
            </a:extLst>
          </a:blip>
          <a:srcRect/>
          <a:stretch/>
        </p:blipFill>
        <p:spPr>
          <a:xfrm>
            <a:off x="8396326" y="2029633"/>
            <a:ext cx="411480" cy="411480"/>
          </a:xfrm>
          <a:prstGeom prst="rect">
            <a:avLst/>
          </a:prstGeom>
        </p:spPr>
      </p:pic>
      <p:pic>
        <p:nvPicPr>
          <p:cNvPr id="38" name="Graphic 37" descr="trees">
            <a:extLst>
              <a:ext uri="{FF2B5EF4-FFF2-40B4-BE49-F238E27FC236}">
                <a16:creationId xmlns:a16="http://schemas.microsoft.com/office/drawing/2014/main" id="{A47F400D-08E4-7F4F-FB7D-58ED63EB6B2F}"/>
              </a:ext>
            </a:extLst>
          </p:cNvPr>
          <p:cNvPicPr>
            <a:picLocks noChangeAspect="1"/>
          </p:cNvPicPr>
          <p:nvPr userDrawn="1"/>
        </p:nvPicPr>
        <p:blipFill>
          <a:blip>
            <a:extLst>
              <a:ext uri="{96DAC541-7B7A-43D3-8B79-37D633B846F1}">
                <asvg:svgBlip xmlns:asvg="http://schemas.microsoft.com/office/drawing/2016/SVG/main" r:embed="rId23"/>
              </a:ext>
            </a:extLst>
          </a:blip>
          <a:srcRect/>
          <a:stretch/>
        </p:blipFill>
        <p:spPr>
          <a:xfrm>
            <a:off x="9439782" y="2029633"/>
            <a:ext cx="411480" cy="411480"/>
          </a:xfrm>
          <a:prstGeom prst="rect">
            <a:avLst/>
          </a:prstGeom>
        </p:spPr>
      </p:pic>
      <p:pic>
        <p:nvPicPr>
          <p:cNvPr id="39" name="Graphic 38" descr="phone">
            <a:extLst>
              <a:ext uri="{FF2B5EF4-FFF2-40B4-BE49-F238E27FC236}">
                <a16:creationId xmlns:a16="http://schemas.microsoft.com/office/drawing/2014/main" id="{09619433-75F1-77C2-2449-18B2EB67BBE9}"/>
              </a:ext>
            </a:extLst>
          </p:cNvPr>
          <p:cNvPicPr>
            <a:picLocks noChangeAspect="1"/>
          </p:cNvPicPr>
          <p:nvPr userDrawn="1"/>
        </p:nvPicPr>
        <p:blipFill>
          <a:blip>
            <a:extLst>
              <a:ext uri="{96DAC541-7B7A-43D3-8B79-37D633B846F1}">
                <asvg:svgBlip xmlns:asvg="http://schemas.microsoft.com/office/drawing/2016/SVG/main" r:embed="rId24"/>
              </a:ext>
            </a:extLst>
          </a:blip>
          <a:srcRect/>
          <a:stretch/>
        </p:blipFill>
        <p:spPr>
          <a:xfrm>
            <a:off x="6831142" y="2029633"/>
            <a:ext cx="411480" cy="411480"/>
          </a:xfrm>
          <a:prstGeom prst="rect">
            <a:avLst/>
          </a:prstGeom>
        </p:spPr>
      </p:pic>
      <p:pic>
        <p:nvPicPr>
          <p:cNvPr id="40" name="Graphic 39" descr="pie chart">
            <a:extLst>
              <a:ext uri="{FF2B5EF4-FFF2-40B4-BE49-F238E27FC236}">
                <a16:creationId xmlns:a16="http://schemas.microsoft.com/office/drawing/2014/main" id="{6E491F45-DF5A-9E09-18B4-7B4367609E7C}"/>
              </a:ext>
            </a:extLst>
          </p:cNvPr>
          <p:cNvPicPr>
            <a:picLocks noChangeAspect="1"/>
          </p:cNvPicPr>
          <p:nvPr userDrawn="1"/>
        </p:nvPicPr>
        <p:blipFill>
          <a:blip>
            <a:extLst>
              <a:ext uri="{96DAC541-7B7A-43D3-8B79-37D633B846F1}">
                <asvg:svgBlip xmlns:asvg="http://schemas.microsoft.com/office/drawing/2016/SVG/main" r:embed="rId25"/>
              </a:ext>
            </a:extLst>
          </a:blip>
          <a:srcRect/>
          <a:stretch/>
        </p:blipFill>
        <p:spPr>
          <a:xfrm>
            <a:off x="5249748" y="1463708"/>
            <a:ext cx="411480" cy="411480"/>
          </a:xfrm>
          <a:prstGeom prst="rect">
            <a:avLst/>
          </a:prstGeom>
        </p:spPr>
      </p:pic>
      <p:pic>
        <p:nvPicPr>
          <p:cNvPr id="41" name="Graphic 40" descr="org chart">
            <a:extLst>
              <a:ext uri="{FF2B5EF4-FFF2-40B4-BE49-F238E27FC236}">
                <a16:creationId xmlns:a16="http://schemas.microsoft.com/office/drawing/2014/main" id="{991825D4-5072-17A7-6954-F91A715BF20C}"/>
              </a:ext>
            </a:extLst>
          </p:cNvPr>
          <p:cNvPicPr>
            <a:picLocks noChangeAspect="1"/>
          </p:cNvPicPr>
          <p:nvPr userDrawn="1"/>
        </p:nvPicPr>
        <p:blipFill>
          <a:blip>
            <a:extLst>
              <a:ext uri="{96DAC541-7B7A-43D3-8B79-37D633B846F1}">
                <asvg:svgBlip xmlns:asvg="http://schemas.microsoft.com/office/drawing/2016/SVG/main" r:embed="rId26"/>
              </a:ext>
            </a:extLst>
          </a:blip>
          <a:srcRect/>
          <a:stretch/>
        </p:blipFill>
        <p:spPr>
          <a:xfrm>
            <a:off x="4707385" y="1463708"/>
            <a:ext cx="411480" cy="411480"/>
          </a:xfrm>
          <a:prstGeom prst="rect">
            <a:avLst/>
          </a:prstGeom>
        </p:spPr>
      </p:pic>
      <p:pic>
        <p:nvPicPr>
          <p:cNvPr id="42" name="Graphic 41" descr="bar graph">
            <a:extLst>
              <a:ext uri="{FF2B5EF4-FFF2-40B4-BE49-F238E27FC236}">
                <a16:creationId xmlns:a16="http://schemas.microsoft.com/office/drawing/2014/main" id="{F004E6E8-8D09-D148-8DED-955F382A1187}"/>
              </a:ext>
            </a:extLst>
          </p:cNvPr>
          <p:cNvPicPr>
            <a:picLocks noChangeAspect="1"/>
          </p:cNvPicPr>
          <p:nvPr userDrawn="1"/>
        </p:nvPicPr>
        <p:blipFill>
          <a:blip>
            <a:extLst>
              <a:ext uri="{96DAC541-7B7A-43D3-8B79-37D633B846F1}">
                <asvg:svgBlip xmlns:asvg="http://schemas.microsoft.com/office/drawing/2016/SVG/main" r:embed="rId27"/>
              </a:ext>
            </a:extLst>
          </a:blip>
          <a:srcRect/>
          <a:stretch/>
        </p:blipFill>
        <p:spPr>
          <a:xfrm>
            <a:off x="5747673" y="1463708"/>
            <a:ext cx="411480" cy="411480"/>
          </a:xfrm>
          <a:prstGeom prst="rect">
            <a:avLst/>
          </a:prstGeom>
        </p:spPr>
      </p:pic>
      <p:pic>
        <p:nvPicPr>
          <p:cNvPr id="43" name="Graphic 42" descr="bar graph">
            <a:extLst>
              <a:ext uri="{FF2B5EF4-FFF2-40B4-BE49-F238E27FC236}">
                <a16:creationId xmlns:a16="http://schemas.microsoft.com/office/drawing/2014/main" id="{B237546F-0BD8-53E8-66F1-EA201814B3F1}"/>
              </a:ext>
            </a:extLst>
          </p:cNvPr>
          <p:cNvPicPr>
            <a:picLocks noChangeAspect="1"/>
          </p:cNvPicPr>
          <p:nvPr userDrawn="1"/>
        </p:nvPicPr>
        <p:blipFill>
          <a:blip>
            <a:extLst>
              <a:ext uri="{96DAC541-7B7A-43D3-8B79-37D633B846F1}">
                <asvg:svgBlip xmlns:asvg="http://schemas.microsoft.com/office/drawing/2016/SVG/main" r:embed="rId28"/>
              </a:ext>
            </a:extLst>
          </a:blip>
          <a:srcRect/>
          <a:stretch/>
        </p:blipFill>
        <p:spPr>
          <a:xfrm>
            <a:off x="6266889" y="1463708"/>
            <a:ext cx="411480" cy="411480"/>
          </a:xfrm>
          <a:prstGeom prst="rect">
            <a:avLst/>
          </a:prstGeom>
        </p:spPr>
      </p:pic>
      <p:pic>
        <p:nvPicPr>
          <p:cNvPr id="44" name="Graphic 43" descr="graph">
            <a:extLst>
              <a:ext uri="{FF2B5EF4-FFF2-40B4-BE49-F238E27FC236}">
                <a16:creationId xmlns:a16="http://schemas.microsoft.com/office/drawing/2014/main" id="{FF60FC9F-A3EC-A86B-9A1B-DFE6D9CD564C}"/>
              </a:ext>
            </a:extLst>
          </p:cNvPr>
          <p:cNvPicPr>
            <a:picLocks noChangeAspect="1"/>
          </p:cNvPicPr>
          <p:nvPr userDrawn="1"/>
        </p:nvPicPr>
        <p:blipFill>
          <a:blip>
            <a:extLst>
              <a:ext uri="{96DAC541-7B7A-43D3-8B79-37D633B846F1}">
                <asvg:svgBlip xmlns:asvg="http://schemas.microsoft.com/office/drawing/2016/SVG/main" r:embed="rId29"/>
              </a:ext>
            </a:extLst>
          </a:blip>
          <a:srcRect/>
          <a:stretch/>
        </p:blipFill>
        <p:spPr>
          <a:xfrm>
            <a:off x="6786105" y="1463708"/>
            <a:ext cx="411480" cy="411480"/>
          </a:xfrm>
          <a:prstGeom prst="rect">
            <a:avLst/>
          </a:prstGeom>
        </p:spPr>
      </p:pic>
      <p:pic>
        <p:nvPicPr>
          <p:cNvPr id="45" name="Graphic 44" descr="buildings">
            <a:extLst>
              <a:ext uri="{FF2B5EF4-FFF2-40B4-BE49-F238E27FC236}">
                <a16:creationId xmlns:a16="http://schemas.microsoft.com/office/drawing/2014/main" id="{37674BA9-12FC-7083-C12C-D34B9B2E77ED}"/>
              </a:ext>
            </a:extLst>
          </p:cNvPr>
          <p:cNvPicPr>
            <a:picLocks noChangeAspect="1"/>
          </p:cNvPicPr>
          <p:nvPr userDrawn="1"/>
        </p:nvPicPr>
        <p:blipFill>
          <a:blip>
            <a:extLst>
              <a:ext uri="{96DAC541-7B7A-43D3-8B79-37D633B846F1}">
                <asvg:svgBlip xmlns:asvg="http://schemas.microsoft.com/office/drawing/2016/SVG/main" r:embed="rId30"/>
              </a:ext>
            </a:extLst>
          </a:blip>
          <a:srcRect/>
          <a:stretch/>
        </p:blipFill>
        <p:spPr>
          <a:xfrm>
            <a:off x="3700774" y="1463708"/>
            <a:ext cx="411480" cy="411480"/>
          </a:xfrm>
          <a:prstGeom prst="rect">
            <a:avLst/>
          </a:prstGeom>
        </p:spPr>
      </p:pic>
      <p:pic>
        <p:nvPicPr>
          <p:cNvPr id="46" name="Graphic 45" descr="flag">
            <a:extLst>
              <a:ext uri="{FF2B5EF4-FFF2-40B4-BE49-F238E27FC236}">
                <a16:creationId xmlns:a16="http://schemas.microsoft.com/office/drawing/2014/main" id="{45D56C99-FDC2-7FAD-C85E-04813B73B7D4}"/>
              </a:ext>
            </a:extLst>
          </p:cNvPr>
          <p:cNvPicPr>
            <a:picLocks noChangeAspect="1"/>
          </p:cNvPicPr>
          <p:nvPr userDrawn="1"/>
        </p:nvPicPr>
        <p:blipFill>
          <a:blip>
            <a:extLst>
              <a:ext uri="{96DAC541-7B7A-43D3-8B79-37D633B846F1}">
                <asvg:svgBlip xmlns:asvg="http://schemas.microsoft.com/office/drawing/2016/SVG/main" r:embed="rId31"/>
              </a:ext>
            </a:extLst>
          </a:blip>
          <a:srcRect/>
          <a:stretch/>
        </p:blipFill>
        <p:spPr>
          <a:xfrm>
            <a:off x="9899545" y="1463708"/>
            <a:ext cx="411480" cy="411480"/>
          </a:xfrm>
          <a:prstGeom prst="rect">
            <a:avLst/>
          </a:prstGeom>
        </p:spPr>
      </p:pic>
      <p:pic>
        <p:nvPicPr>
          <p:cNvPr id="47" name="Graphic 46" descr="paper plane">
            <a:extLst>
              <a:ext uri="{FF2B5EF4-FFF2-40B4-BE49-F238E27FC236}">
                <a16:creationId xmlns:a16="http://schemas.microsoft.com/office/drawing/2014/main" id="{C70109F6-A7BF-96BC-5BA1-2FB35C6D9ED6}"/>
              </a:ext>
            </a:extLst>
          </p:cNvPr>
          <p:cNvPicPr>
            <a:picLocks noChangeAspect="1"/>
          </p:cNvPicPr>
          <p:nvPr userDrawn="1"/>
        </p:nvPicPr>
        <p:blipFill>
          <a:blip>
            <a:extLst>
              <a:ext uri="{96DAC541-7B7A-43D3-8B79-37D633B846F1}">
                <asvg:svgBlip xmlns:asvg="http://schemas.microsoft.com/office/drawing/2016/SVG/main" r:embed="rId32"/>
              </a:ext>
            </a:extLst>
          </a:blip>
          <a:srcRect/>
          <a:stretch/>
        </p:blipFill>
        <p:spPr>
          <a:xfrm>
            <a:off x="11004968" y="1463708"/>
            <a:ext cx="411480" cy="411480"/>
          </a:xfrm>
          <a:prstGeom prst="rect">
            <a:avLst/>
          </a:prstGeom>
        </p:spPr>
      </p:pic>
      <p:pic>
        <p:nvPicPr>
          <p:cNvPr id="48" name="Graphic 47" descr="strategy">
            <a:extLst>
              <a:ext uri="{FF2B5EF4-FFF2-40B4-BE49-F238E27FC236}">
                <a16:creationId xmlns:a16="http://schemas.microsoft.com/office/drawing/2014/main" id="{97591D90-C9C4-A601-EDAB-01FF2AE39004}"/>
              </a:ext>
            </a:extLst>
          </p:cNvPr>
          <p:cNvPicPr>
            <a:picLocks noChangeAspect="1"/>
          </p:cNvPicPr>
          <p:nvPr userDrawn="1"/>
        </p:nvPicPr>
        <p:blipFill>
          <a:blip>
            <a:extLst>
              <a:ext uri="{96DAC541-7B7A-43D3-8B79-37D633B846F1}">
                <asvg:svgBlip xmlns:asvg="http://schemas.microsoft.com/office/drawing/2016/SVG/main" r:embed="rId33"/>
              </a:ext>
            </a:extLst>
          </a:blip>
          <a:srcRect/>
          <a:stretch/>
        </p:blipFill>
        <p:spPr>
          <a:xfrm>
            <a:off x="9380329" y="1463708"/>
            <a:ext cx="411480" cy="411480"/>
          </a:xfrm>
          <a:prstGeom prst="rect">
            <a:avLst/>
          </a:prstGeom>
        </p:spPr>
      </p:pic>
      <p:pic>
        <p:nvPicPr>
          <p:cNvPr id="49" name="Graphic 48" descr="pin">
            <a:extLst>
              <a:ext uri="{FF2B5EF4-FFF2-40B4-BE49-F238E27FC236}">
                <a16:creationId xmlns:a16="http://schemas.microsoft.com/office/drawing/2014/main" id="{C920E071-B7F8-75A4-227E-CFD6C8F399D1}"/>
              </a:ext>
            </a:extLst>
          </p:cNvPr>
          <p:cNvPicPr>
            <a:picLocks noChangeAspect="1"/>
          </p:cNvPicPr>
          <p:nvPr userDrawn="1"/>
        </p:nvPicPr>
        <p:blipFill>
          <a:blip>
            <a:extLst>
              <a:ext uri="{96DAC541-7B7A-43D3-8B79-37D633B846F1}">
                <asvg:svgBlip xmlns:asvg="http://schemas.microsoft.com/office/drawing/2016/SVG/main" r:embed="rId34"/>
              </a:ext>
            </a:extLst>
          </a:blip>
          <a:srcRect/>
          <a:stretch/>
        </p:blipFill>
        <p:spPr>
          <a:xfrm>
            <a:off x="10418761" y="1463708"/>
            <a:ext cx="411480" cy="411480"/>
          </a:xfrm>
          <a:prstGeom prst="rect">
            <a:avLst/>
          </a:prstGeom>
        </p:spPr>
      </p:pic>
      <p:pic>
        <p:nvPicPr>
          <p:cNvPr id="50" name="Graphic 49" descr="process">
            <a:extLst>
              <a:ext uri="{FF2B5EF4-FFF2-40B4-BE49-F238E27FC236}">
                <a16:creationId xmlns:a16="http://schemas.microsoft.com/office/drawing/2014/main" id="{574C6CD9-5287-D759-912A-FB23874316D9}"/>
              </a:ext>
            </a:extLst>
          </p:cNvPr>
          <p:cNvPicPr>
            <a:picLocks noChangeAspect="1"/>
          </p:cNvPicPr>
          <p:nvPr userDrawn="1"/>
        </p:nvPicPr>
        <p:blipFill>
          <a:blip>
            <a:extLst>
              <a:ext uri="{96DAC541-7B7A-43D3-8B79-37D633B846F1}">
                <asvg:svgBlip xmlns:asvg="http://schemas.microsoft.com/office/drawing/2016/SVG/main" r:embed="rId35"/>
              </a:ext>
            </a:extLst>
          </a:blip>
          <a:srcRect/>
          <a:stretch/>
        </p:blipFill>
        <p:spPr>
          <a:xfrm>
            <a:off x="4195504" y="1463708"/>
            <a:ext cx="411480" cy="411480"/>
          </a:xfrm>
          <a:prstGeom prst="rect">
            <a:avLst/>
          </a:prstGeom>
        </p:spPr>
      </p:pic>
      <p:pic>
        <p:nvPicPr>
          <p:cNvPr id="51" name="Graphic 50" descr="products">
            <a:extLst>
              <a:ext uri="{FF2B5EF4-FFF2-40B4-BE49-F238E27FC236}">
                <a16:creationId xmlns:a16="http://schemas.microsoft.com/office/drawing/2014/main" id="{5A7D84E9-A8E5-2493-8852-A8D9FA1C6AB7}"/>
              </a:ext>
            </a:extLst>
          </p:cNvPr>
          <p:cNvPicPr>
            <a:picLocks noChangeAspect="1"/>
          </p:cNvPicPr>
          <p:nvPr userDrawn="1"/>
        </p:nvPicPr>
        <p:blipFill>
          <a:blip>
            <a:extLst>
              <a:ext uri="{96DAC541-7B7A-43D3-8B79-37D633B846F1}">
                <asvg:svgBlip xmlns:asvg="http://schemas.microsoft.com/office/drawing/2016/SVG/main" r:embed="rId36"/>
              </a:ext>
            </a:extLst>
          </a:blip>
          <a:srcRect/>
          <a:stretch/>
        </p:blipFill>
        <p:spPr>
          <a:xfrm>
            <a:off x="7304950" y="1463708"/>
            <a:ext cx="411480" cy="411480"/>
          </a:xfrm>
          <a:prstGeom prst="rect">
            <a:avLst/>
          </a:prstGeom>
        </p:spPr>
      </p:pic>
      <p:pic>
        <p:nvPicPr>
          <p:cNvPr id="52" name="Graphic 51" descr="sales">
            <a:extLst>
              <a:ext uri="{FF2B5EF4-FFF2-40B4-BE49-F238E27FC236}">
                <a16:creationId xmlns:a16="http://schemas.microsoft.com/office/drawing/2014/main" id="{1F3BF09D-ADDF-555D-F4F9-FE797B9BD63D}"/>
              </a:ext>
            </a:extLst>
          </p:cNvPr>
          <p:cNvPicPr>
            <a:picLocks noChangeAspect="1"/>
          </p:cNvPicPr>
          <p:nvPr userDrawn="1"/>
        </p:nvPicPr>
        <p:blipFill>
          <a:blip>
            <a:extLst>
              <a:ext uri="{96DAC541-7B7A-43D3-8B79-37D633B846F1}">
                <asvg:svgBlip xmlns:asvg="http://schemas.microsoft.com/office/drawing/2016/SVG/main" r:embed="rId37"/>
              </a:ext>
            </a:extLst>
          </a:blip>
          <a:srcRect/>
          <a:stretch/>
        </p:blipFill>
        <p:spPr>
          <a:xfrm>
            <a:off x="7823671" y="1463708"/>
            <a:ext cx="411480" cy="411480"/>
          </a:xfrm>
          <a:prstGeom prst="rect">
            <a:avLst/>
          </a:prstGeom>
        </p:spPr>
      </p:pic>
      <p:pic>
        <p:nvPicPr>
          <p:cNvPr id="53" name="Graphic 52" descr="protractor">
            <a:extLst>
              <a:ext uri="{FF2B5EF4-FFF2-40B4-BE49-F238E27FC236}">
                <a16:creationId xmlns:a16="http://schemas.microsoft.com/office/drawing/2014/main" id="{E33F8F88-9FDC-586D-559F-938EBBECC1AA}"/>
              </a:ext>
            </a:extLst>
          </p:cNvPr>
          <p:cNvPicPr>
            <a:picLocks noChangeAspect="1"/>
          </p:cNvPicPr>
          <p:nvPr userDrawn="1"/>
        </p:nvPicPr>
        <p:blipFill>
          <a:blip>
            <a:extLst>
              <a:ext uri="{96DAC541-7B7A-43D3-8B79-37D633B846F1}">
                <asvg:svgBlip xmlns:asvg="http://schemas.microsoft.com/office/drawing/2016/SVG/main" r:embed="rId38"/>
              </a:ext>
            </a:extLst>
          </a:blip>
          <a:srcRect/>
          <a:stretch/>
        </p:blipFill>
        <p:spPr>
          <a:xfrm>
            <a:off x="8342392" y="1463708"/>
            <a:ext cx="411480" cy="411480"/>
          </a:xfrm>
          <a:prstGeom prst="rect">
            <a:avLst/>
          </a:prstGeom>
        </p:spPr>
      </p:pic>
      <p:pic>
        <p:nvPicPr>
          <p:cNvPr id="54" name="Graphic 53" descr="puzzle">
            <a:extLst>
              <a:ext uri="{FF2B5EF4-FFF2-40B4-BE49-F238E27FC236}">
                <a16:creationId xmlns:a16="http://schemas.microsoft.com/office/drawing/2014/main" id="{9775D9E9-06B1-A65A-CFA6-7AD2EAC571CF}"/>
              </a:ext>
            </a:extLst>
          </p:cNvPr>
          <p:cNvPicPr>
            <a:picLocks noChangeAspect="1"/>
          </p:cNvPicPr>
          <p:nvPr userDrawn="1"/>
        </p:nvPicPr>
        <p:blipFill>
          <a:blip>
            <a:extLst>
              <a:ext uri="{96DAC541-7B7A-43D3-8B79-37D633B846F1}">
                <asvg:svgBlip xmlns:asvg="http://schemas.microsoft.com/office/drawing/2016/SVG/main" r:embed="rId39"/>
              </a:ext>
            </a:extLst>
          </a:blip>
          <a:srcRect/>
          <a:stretch/>
        </p:blipFill>
        <p:spPr>
          <a:xfrm>
            <a:off x="8861113" y="1463708"/>
            <a:ext cx="411480" cy="411480"/>
          </a:xfrm>
          <a:prstGeom prst="rect">
            <a:avLst/>
          </a:prstGeom>
        </p:spPr>
      </p:pic>
      <p:pic>
        <p:nvPicPr>
          <p:cNvPr id="55" name="Graphic 54" descr="phishing">
            <a:extLst>
              <a:ext uri="{FF2B5EF4-FFF2-40B4-BE49-F238E27FC236}">
                <a16:creationId xmlns:a16="http://schemas.microsoft.com/office/drawing/2014/main" id="{C7032838-F2C2-6B12-4038-87000F73631E}"/>
              </a:ext>
            </a:extLst>
          </p:cNvPr>
          <p:cNvPicPr>
            <a:picLocks noChangeAspect="1"/>
          </p:cNvPicPr>
          <p:nvPr userDrawn="1"/>
        </p:nvPicPr>
        <p:blipFill>
          <a:blip>
            <a:extLst>
              <a:ext uri="{96DAC541-7B7A-43D3-8B79-37D633B846F1}">
                <asvg:svgBlip xmlns:asvg="http://schemas.microsoft.com/office/drawing/2016/SVG/main" r:embed="rId40"/>
              </a:ext>
            </a:extLst>
          </a:blip>
          <a:srcRect/>
          <a:stretch/>
        </p:blipFill>
        <p:spPr>
          <a:xfrm>
            <a:off x="4222502" y="5991110"/>
            <a:ext cx="411480" cy="411480"/>
          </a:xfrm>
          <a:prstGeom prst="rect">
            <a:avLst/>
          </a:prstGeom>
        </p:spPr>
      </p:pic>
      <p:pic>
        <p:nvPicPr>
          <p:cNvPr id="56" name="Graphic 55" descr="information">
            <a:extLst>
              <a:ext uri="{FF2B5EF4-FFF2-40B4-BE49-F238E27FC236}">
                <a16:creationId xmlns:a16="http://schemas.microsoft.com/office/drawing/2014/main" id="{30BCAC02-0318-B478-560F-314534CED14E}"/>
              </a:ext>
            </a:extLst>
          </p:cNvPr>
          <p:cNvPicPr>
            <a:picLocks noChangeAspect="1"/>
          </p:cNvPicPr>
          <p:nvPr userDrawn="1"/>
        </p:nvPicPr>
        <p:blipFill>
          <a:blip>
            <a:extLst>
              <a:ext uri="{96DAC541-7B7A-43D3-8B79-37D633B846F1}">
                <asvg:svgBlip xmlns:asvg="http://schemas.microsoft.com/office/drawing/2016/SVG/main" r:embed="rId41"/>
              </a:ext>
            </a:extLst>
          </a:blip>
          <a:srcRect/>
          <a:stretch/>
        </p:blipFill>
        <p:spPr>
          <a:xfrm>
            <a:off x="4744230" y="5991110"/>
            <a:ext cx="411480" cy="411480"/>
          </a:xfrm>
          <a:prstGeom prst="rect">
            <a:avLst/>
          </a:prstGeom>
        </p:spPr>
      </p:pic>
      <p:pic>
        <p:nvPicPr>
          <p:cNvPr id="57" name="Graphic 56" descr="link">
            <a:extLst>
              <a:ext uri="{FF2B5EF4-FFF2-40B4-BE49-F238E27FC236}">
                <a16:creationId xmlns:a16="http://schemas.microsoft.com/office/drawing/2014/main" id="{18F75A02-D6F5-FCE9-4033-288A472BA9B9}"/>
              </a:ext>
            </a:extLst>
          </p:cNvPr>
          <p:cNvPicPr>
            <a:picLocks noChangeAspect="1"/>
          </p:cNvPicPr>
          <p:nvPr userDrawn="1"/>
        </p:nvPicPr>
        <p:blipFill>
          <a:blip>
            <a:extLst>
              <a:ext uri="{96DAC541-7B7A-43D3-8B79-37D633B846F1}">
                <asvg:svgBlip xmlns:asvg="http://schemas.microsoft.com/office/drawing/2016/SVG/main" r:embed="rId42"/>
              </a:ext>
            </a:extLst>
          </a:blip>
          <a:srcRect/>
          <a:stretch/>
        </p:blipFill>
        <p:spPr>
          <a:xfrm>
            <a:off x="5787686" y="5991110"/>
            <a:ext cx="411480" cy="411480"/>
          </a:xfrm>
          <a:prstGeom prst="rect">
            <a:avLst/>
          </a:prstGeom>
        </p:spPr>
      </p:pic>
      <p:pic>
        <p:nvPicPr>
          <p:cNvPr id="58" name="Graphic 57" descr="question">
            <a:extLst>
              <a:ext uri="{FF2B5EF4-FFF2-40B4-BE49-F238E27FC236}">
                <a16:creationId xmlns:a16="http://schemas.microsoft.com/office/drawing/2014/main" id="{8071A58C-740A-4E48-BA9D-3DE2043CD440}"/>
              </a:ext>
            </a:extLst>
          </p:cNvPr>
          <p:cNvPicPr>
            <a:picLocks noChangeAspect="1"/>
          </p:cNvPicPr>
          <p:nvPr userDrawn="1"/>
        </p:nvPicPr>
        <p:blipFill>
          <a:blip>
            <a:extLst>
              <a:ext uri="{96DAC541-7B7A-43D3-8B79-37D633B846F1}">
                <asvg:svgBlip xmlns:asvg="http://schemas.microsoft.com/office/drawing/2016/SVG/main" r:embed="rId43"/>
              </a:ext>
            </a:extLst>
          </a:blip>
          <a:srcRect/>
          <a:stretch/>
        </p:blipFill>
        <p:spPr>
          <a:xfrm>
            <a:off x="5265958" y="5991110"/>
            <a:ext cx="411480" cy="411480"/>
          </a:xfrm>
          <a:prstGeom prst="rect">
            <a:avLst/>
          </a:prstGeom>
        </p:spPr>
      </p:pic>
      <p:pic>
        <p:nvPicPr>
          <p:cNvPr id="59" name="Graphic 58" descr="warning">
            <a:extLst>
              <a:ext uri="{FF2B5EF4-FFF2-40B4-BE49-F238E27FC236}">
                <a16:creationId xmlns:a16="http://schemas.microsoft.com/office/drawing/2014/main" id="{FC3DE89F-4B3A-61A7-EF0F-4DAE2017D24D}"/>
              </a:ext>
            </a:extLst>
          </p:cNvPr>
          <p:cNvPicPr>
            <a:picLocks noChangeAspect="1"/>
          </p:cNvPicPr>
          <p:nvPr userDrawn="1"/>
        </p:nvPicPr>
        <p:blipFill>
          <a:blip>
            <a:extLst>
              <a:ext uri="{96DAC541-7B7A-43D3-8B79-37D633B846F1}">
                <asvg:svgBlip xmlns:asvg="http://schemas.microsoft.com/office/drawing/2016/SVG/main" r:embed="rId44"/>
              </a:ext>
            </a:extLst>
          </a:blip>
          <a:srcRect/>
          <a:stretch/>
        </p:blipFill>
        <p:spPr>
          <a:xfrm>
            <a:off x="6309414" y="5991110"/>
            <a:ext cx="411480" cy="411480"/>
          </a:xfrm>
          <a:prstGeom prst="rect">
            <a:avLst/>
          </a:prstGeom>
        </p:spPr>
      </p:pic>
      <p:pic>
        <p:nvPicPr>
          <p:cNvPr id="60" name="Graphic 59" descr="back">
            <a:extLst>
              <a:ext uri="{FF2B5EF4-FFF2-40B4-BE49-F238E27FC236}">
                <a16:creationId xmlns:a16="http://schemas.microsoft.com/office/drawing/2014/main" id="{73BA2EAD-B732-1594-A91F-BBE4292F3F0D}"/>
              </a:ext>
            </a:extLst>
          </p:cNvPr>
          <p:cNvPicPr>
            <a:picLocks noChangeAspect="1"/>
          </p:cNvPicPr>
          <p:nvPr userDrawn="1"/>
        </p:nvPicPr>
        <p:blipFill>
          <a:blip>
            <a:extLst>
              <a:ext uri="{96DAC541-7B7A-43D3-8B79-37D633B846F1}">
                <asvg:svgBlip xmlns:asvg="http://schemas.microsoft.com/office/drawing/2016/SVG/main" r:embed="rId45"/>
              </a:ext>
            </a:extLst>
          </a:blip>
          <a:srcRect/>
          <a:stretch/>
        </p:blipFill>
        <p:spPr>
          <a:xfrm>
            <a:off x="5238960" y="5425183"/>
            <a:ext cx="411480" cy="411480"/>
          </a:xfrm>
          <a:prstGeom prst="rect">
            <a:avLst/>
          </a:prstGeom>
        </p:spPr>
      </p:pic>
      <p:pic>
        <p:nvPicPr>
          <p:cNvPr id="61" name="Graphic 60" descr="arrrow down">
            <a:extLst>
              <a:ext uri="{FF2B5EF4-FFF2-40B4-BE49-F238E27FC236}">
                <a16:creationId xmlns:a16="http://schemas.microsoft.com/office/drawing/2014/main" id="{240EB784-F385-04C0-3465-19C0F2F82188}"/>
              </a:ext>
            </a:extLst>
          </p:cNvPr>
          <p:cNvPicPr>
            <a:picLocks noChangeAspect="1"/>
          </p:cNvPicPr>
          <p:nvPr userDrawn="1"/>
        </p:nvPicPr>
        <p:blipFill>
          <a:blip>
            <a:extLst>
              <a:ext uri="{96DAC541-7B7A-43D3-8B79-37D633B846F1}">
                <asvg:svgBlip xmlns:asvg="http://schemas.microsoft.com/office/drawing/2016/SVG/main" r:embed="rId46"/>
              </a:ext>
            </a:extLst>
          </a:blip>
          <a:srcRect/>
          <a:stretch/>
        </p:blipFill>
        <p:spPr>
          <a:xfrm>
            <a:off x="6282416" y="5425183"/>
            <a:ext cx="411480" cy="411480"/>
          </a:xfrm>
          <a:prstGeom prst="rect">
            <a:avLst/>
          </a:prstGeom>
        </p:spPr>
      </p:pic>
      <p:pic>
        <p:nvPicPr>
          <p:cNvPr id="62" name="Graphic 61" descr="forward">
            <a:extLst>
              <a:ext uri="{FF2B5EF4-FFF2-40B4-BE49-F238E27FC236}">
                <a16:creationId xmlns:a16="http://schemas.microsoft.com/office/drawing/2014/main" id="{4F3E1021-8222-D94D-2BA6-31CE84FBF0CC}"/>
              </a:ext>
            </a:extLst>
          </p:cNvPr>
          <p:cNvPicPr>
            <a:picLocks noChangeAspect="1"/>
          </p:cNvPicPr>
          <p:nvPr userDrawn="1"/>
        </p:nvPicPr>
        <p:blipFill>
          <a:blip>
            <a:extLst>
              <a:ext uri="{96DAC541-7B7A-43D3-8B79-37D633B846F1}">
                <asvg:svgBlip xmlns:asvg="http://schemas.microsoft.com/office/drawing/2016/SVG/main" r:embed="rId47"/>
              </a:ext>
            </a:extLst>
          </a:blip>
          <a:srcRect/>
          <a:stretch/>
        </p:blipFill>
        <p:spPr>
          <a:xfrm>
            <a:off x="5760688" y="5425183"/>
            <a:ext cx="411480" cy="411480"/>
          </a:xfrm>
          <a:prstGeom prst="rect">
            <a:avLst/>
          </a:prstGeom>
        </p:spPr>
      </p:pic>
      <p:pic>
        <p:nvPicPr>
          <p:cNvPr id="63" name="Graphic 62" descr="arrow right">
            <a:extLst>
              <a:ext uri="{FF2B5EF4-FFF2-40B4-BE49-F238E27FC236}">
                <a16:creationId xmlns:a16="http://schemas.microsoft.com/office/drawing/2014/main" id="{B7AFC1F7-5909-13A4-2164-F4B9D28404EE}"/>
              </a:ext>
            </a:extLst>
          </p:cNvPr>
          <p:cNvPicPr>
            <a:picLocks noChangeAspect="1"/>
          </p:cNvPicPr>
          <p:nvPr userDrawn="1"/>
        </p:nvPicPr>
        <p:blipFill>
          <a:blip>
            <a:extLst>
              <a:ext uri="{96DAC541-7B7A-43D3-8B79-37D633B846F1}">
                <asvg:svgBlip xmlns:asvg="http://schemas.microsoft.com/office/drawing/2016/SVG/main" r:embed="rId48"/>
              </a:ext>
            </a:extLst>
          </a:blip>
          <a:srcRect/>
          <a:stretch/>
        </p:blipFill>
        <p:spPr>
          <a:xfrm>
            <a:off x="7325872" y="5425183"/>
            <a:ext cx="411480" cy="411480"/>
          </a:xfrm>
          <a:prstGeom prst="rect">
            <a:avLst/>
          </a:prstGeom>
        </p:spPr>
      </p:pic>
      <p:pic>
        <p:nvPicPr>
          <p:cNvPr id="128" name="Graphic 127" descr="arrow up">
            <a:extLst>
              <a:ext uri="{FF2B5EF4-FFF2-40B4-BE49-F238E27FC236}">
                <a16:creationId xmlns:a16="http://schemas.microsoft.com/office/drawing/2014/main" id="{8AB11139-4EBE-D5F9-BE35-8845C4E26553}"/>
              </a:ext>
            </a:extLst>
          </p:cNvPr>
          <p:cNvPicPr>
            <a:picLocks noChangeAspect="1"/>
          </p:cNvPicPr>
          <p:nvPr userDrawn="1"/>
        </p:nvPicPr>
        <p:blipFill>
          <a:blip>
            <a:extLst>
              <a:ext uri="{96DAC541-7B7A-43D3-8B79-37D633B846F1}">
                <asvg:svgBlip xmlns:asvg="http://schemas.microsoft.com/office/drawing/2016/SVG/main" r:embed="rId49"/>
              </a:ext>
            </a:extLst>
          </a:blip>
          <a:srcRect/>
          <a:stretch/>
        </p:blipFill>
        <p:spPr>
          <a:xfrm>
            <a:off x="7847600" y="5425183"/>
            <a:ext cx="411480" cy="411480"/>
          </a:xfrm>
          <a:prstGeom prst="rect">
            <a:avLst/>
          </a:prstGeom>
        </p:spPr>
      </p:pic>
      <p:pic>
        <p:nvPicPr>
          <p:cNvPr id="129" name="Graphic 128" descr="multiply">
            <a:extLst>
              <a:ext uri="{FF2B5EF4-FFF2-40B4-BE49-F238E27FC236}">
                <a16:creationId xmlns:a16="http://schemas.microsoft.com/office/drawing/2014/main" id="{D1BE38CB-D261-8B8C-DC14-9D58FF6747DC}"/>
              </a:ext>
            </a:extLst>
          </p:cNvPr>
          <p:cNvPicPr>
            <a:picLocks noChangeAspect="1"/>
          </p:cNvPicPr>
          <p:nvPr userDrawn="1"/>
        </p:nvPicPr>
        <p:blipFill>
          <a:blip>
            <a:extLst>
              <a:ext uri="{96DAC541-7B7A-43D3-8B79-37D633B846F1}">
                <asvg:svgBlip xmlns:asvg="http://schemas.microsoft.com/office/drawing/2016/SVG/main" r:embed="rId50"/>
              </a:ext>
            </a:extLst>
          </a:blip>
          <a:srcRect/>
          <a:stretch/>
        </p:blipFill>
        <p:spPr>
          <a:xfrm>
            <a:off x="9412784" y="5425183"/>
            <a:ext cx="411480" cy="411480"/>
          </a:xfrm>
          <a:prstGeom prst="rect">
            <a:avLst/>
          </a:prstGeom>
        </p:spPr>
      </p:pic>
      <p:pic>
        <p:nvPicPr>
          <p:cNvPr id="130" name="Graphic 129" descr="download">
            <a:extLst>
              <a:ext uri="{FF2B5EF4-FFF2-40B4-BE49-F238E27FC236}">
                <a16:creationId xmlns:a16="http://schemas.microsoft.com/office/drawing/2014/main" id="{8F16441A-4AF5-AE69-716A-635AAB862943}"/>
              </a:ext>
            </a:extLst>
          </p:cNvPr>
          <p:cNvPicPr>
            <a:picLocks noChangeAspect="1"/>
          </p:cNvPicPr>
          <p:nvPr userDrawn="1"/>
        </p:nvPicPr>
        <p:blipFill>
          <a:blip>
            <a:extLst>
              <a:ext uri="{96DAC541-7B7A-43D3-8B79-37D633B846F1}">
                <asvg:svgBlip xmlns:asvg="http://schemas.microsoft.com/office/drawing/2016/SVG/main" r:embed="rId51"/>
              </a:ext>
            </a:extLst>
          </a:blip>
          <a:srcRect/>
          <a:stretch/>
        </p:blipFill>
        <p:spPr>
          <a:xfrm>
            <a:off x="3700774" y="5991110"/>
            <a:ext cx="411480" cy="411480"/>
          </a:xfrm>
          <a:prstGeom prst="rect">
            <a:avLst/>
          </a:prstGeom>
        </p:spPr>
      </p:pic>
      <p:pic>
        <p:nvPicPr>
          <p:cNvPr id="131" name="Graphic 130" descr="minus">
            <a:extLst>
              <a:ext uri="{FF2B5EF4-FFF2-40B4-BE49-F238E27FC236}">
                <a16:creationId xmlns:a16="http://schemas.microsoft.com/office/drawing/2014/main" id="{0D7F82C2-1451-5D95-2E7B-2D5BA8832829}"/>
              </a:ext>
            </a:extLst>
          </p:cNvPr>
          <p:cNvPicPr>
            <a:picLocks noChangeAspect="1"/>
          </p:cNvPicPr>
          <p:nvPr userDrawn="1"/>
        </p:nvPicPr>
        <p:blipFill>
          <a:blip>
            <a:extLst>
              <a:ext uri="{96DAC541-7B7A-43D3-8B79-37D633B846F1}">
                <asvg:svgBlip xmlns:asvg="http://schemas.microsoft.com/office/drawing/2016/SVG/main" r:embed="rId52"/>
              </a:ext>
            </a:extLst>
          </a:blip>
          <a:srcRect/>
          <a:stretch/>
        </p:blipFill>
        <p:spPr>
          <a:xfrm>
            <a:off x="8891056" y="5425183"/>
            <a:ext cx="411480" cy="411480"/>
          </a:xfrm>
          <a:prstGeom prst="rect">
            <a:avLst/>
          </a:prstGeom>
        </p:spPr>
      </p:pic>
      <p:pic>
        <p:nvPicPr>
          <p:cNvPr id="132" name="Graphic 131" descr="menu">
            <a:extLst>
              <a:ext uri="{FF2B5EF4-FFF2-40B4-BE49-F238E27FC236}">
                <a16:creationId xmlns:a16="http://schemas.microsoft.com/office/drawing/2014/main" id="{DBE5B7A2-722A-B9CA-FB88-82DA9D94057A}"/>
              </a:ext>
            </a:extLst>
          </p:cNvPr>
          <p:cNvPicPr>
            <a:picLocks noChangeAspect="1"/>
          </p:cNvPicPr>
          <p:nvPr userDrawn="1"/>
        </p:nvPicPr>
        <p:blipFill>
          <a:blip>
            <a:extLst>
              <a:ext uri="{96DAC541-7B7A-43D3-8B79-37D633B846F1}">
                <asvg:svgBlip xmlns:asvg="http://schemas.microsoft.com/office/drawing/2016/SVG/main" r:embed="rId53"/>
              </a:ext>
            </a:extLst>
          </a:blip>
          <a:srcRect/>
          <a:stretch/>
        </p:blipFill>
        <p:spPr>
          <a:xfrm>
            <a:off x="9934512" y="5425183"/>
            <a:ext cx="411480" cy="411480"/>
          </a:xfrm>
          <a:prstGeom prst="rect">
            <a:avLst/>
          </a:prstGeom>
        </p:spPr>
      </p:pic>
      <p:pic>
        <p:nvPicPr>
          <p:cNvPr id="133" name="Graphic 132" descr="new window">
            <a:extLst>
              <a:ext uri="{FF2B5EF4-FFF2-40B4-BE49-F238E27FC236}">
                <a16:creationId xmlns:a16="http://schemas.microsoft.com/office/drawing/2014/main" id="{1AF6C7AD-B942-6468-16EF-493958DC5402}"/>
              </a:ext>
            </a:extLst>
          </p:cNvPr>
          <p:cNvPicPr>
            <a:picLocks noChangeAspect="1"/>
          </p:cNvPicPr>
          <p:nvPr userDrawn="1"/>
        </p:nvPicPr>
        <p:blipFill>
          <a:blip>
            <a:extLst>
              <a:ext uri="{96DAC541-7B7A-43D3-8B79-37D633B846F1}">
                <asvg:svgBlip xmlns:asvg="http://schemas.microsoft.com/office/drawing/2016/SVG/main" r:embed="rId54"/>
              </a:ext>
            </a:extLst>
          </a:blip>
          <a:srcRect/>
          <a:stretch/>
        </p:blipFill>
        <p:spPr>
          <a:xfrm>
            <a:off x="10977968" y="5425183"/>
            <a:ext cx="411480" cy="411480"/>
          </a:xfrm>
          <a:prstGeom prst="rect">
            <a:avLst/>
          </a:prstGeom>
        </p:spPr>
      </p:pic>
      <p:pic>
        <p:nvPicPr>
          <p:cNvPr id="134" name="Graphic 133" descr="reload">
            <a:extLst>
              <a:ext uri="{FF2B5EF4-FFF2-40B4-BE49-F238E27FC236}">
                <a16:creationId xmlns:a16="http://schemas.microsoft.com/office/drawing/2014/main" id="{6191BD3F-A1A4-682B-0A95-CEBC29846E65}"/>
              </a:ext>
            </a:extLst>
          </p:cNvPr>
          <p:cNvPicPr>
            <a:picLocks noChangeAspect="1"/>
          </p:cNvPicPr>
          <p:nvPr userDrawn="1"/>
        </p:nvPicPr>
        <p:blipFill>
          <a:blip>
            <a:extLst>
              <a:ext uri="{96DAC541-7B7A-43D3-8B79-37D633B846F1}">
                <asvg:svgBlip xmlns:asvg="http://schemas.microsoft.com/office/drawing/2016/SVG/main" r:embed="rId55"/>
              </a:ext>
            </a:extLst>
          </a:blip>
          <a:srcRect/>
          <a:stretch/>
        </p:blipFill>
        <p:spPr>
          <a:xfrm>
            <a:off x="4717232" y="5425183"/>
            <a:ext cx="411480" cy="411480"/>
          </a:xfrm>
          <a:prstGeom prst="rect">
            <a:avLst/>
          </a:prstGeom>
        </p:spPr>
      </p:pic>
      <p:pic>
        <p:nvPicPr>
          <p:cNvPr id="135" name="Graphic 134" descr="tick">
            <a:extLst>
              <a:ext uri="{FF2B5EF4-FFF2-40B4-BE49-F238E27FC236}">
                <a16:creationId xmlns:a16="http://schemas.microsoft.com/office/drawing/2014/main" id="{EA9C5C8D-FB65-DDD7-831C-CDAB498B542D}"/>
              </a:ext>
            </a:extLst>
          </p:cNvPr>
          <p:cNvPicPr>
            <a:picLocks noChangeAspect="1"/>
          </p:cNvPicPr>
          <p:nvPr userDrawn="1"/>
        </p:nvPicPr>
        <p:blipFill>
          <a:blip>
            <a:extLst>
              <a:ext uri="{96DAC541-7B7A-43D3-8B79-37D633B846F1}">
                <asvg:svgBlip xmlns:asvg="http://schemas.microsoft.com/office/drawing/2016/SVG/main" r:embed="rId56"/>
              </a:ext>
            </a:extLst>
          </a:blip>
          <a:srcRect/>
          <a:stretch/>
        </p:blipFill>
        <p:spPr>
          <a:xfrm>
            <a:off x="4195504" y="5443744"/>
            <a:ext cx="411480" cy="411480"/>
          </a:xfrm>
          <a:prstGeom prst="rect">
            <a:avLst/>
          </a:prstGeom>
        </p:spPr>
      </p:pic>
      <p:pic>
        <p:nvPicPr>
          <p:cNvPr id="136" name="Graphic 135" descr="plus">
            <a:extLst>
              <a:ext uri="{FF2B5EF4-FFF2-40B4-BE49-F238E27FC236}">
                <a16:creationId xmlns:a16="http://schemas.microsoft.com/office/drawing/2014/main" id="{CB6AD463-16A1-BA1F-55FD-8CAE5BB1149B}"/>
              </a:ext>
            </a:extLst>
          </p:cNvPr>
          <p:cNvPicPr>
            <a:picLocks noChangeAspect="1"/>
          </p:cNvPicPr>
          <p:nvPr userDrawn="1"/>
        </p:nvPicPr>
        <p:blipFill>
          <a:blip>
            <a:extLst>
              <a:ext uri="{96DAC541-7B7A-43D3-8B79-37D633B846F1}">
                <asvg:svgBlip xmlns:asvg="http://schemas.microsoft.com/office/drawing/2016/SVG/main" r:embed="rId57"/>
              </a:ext>
            </a:extLst>
          </a:blip>
          <a:srcRect/>
          <a:stretch/>
        </p:blipFill>
        <p:spPr>
          <a:xfrm>
            <a:off x="8369328" y="5425183"/>
            <a:ext cx="411480" cy="411480"/>
          </a:xfrm>
          <a:prstGeom prst="rect">
            <a:avLst/>
          </a:prstGeom>
        </p:spPr>
      </p:pic>
      <p:pic>
        <p:nvPicPr>
          <p:cNvPr id="137" name="Graphic 136" descr="wifi">
            <a:extLst>
              <a:ext uri="{FF2B5EF4-FFF2-40B4-BE49-F238E27FC236}">
                <a16:creationId xmlns:a16="http://schemas.microsoft.com/office/drawing/2014/main" id="{5E63B689-1042-0237-3292-E7494398413D}"/>
              </a:ext>
            </a:extLst>
          </p:cNvPr>
          <p:cNvPicPr>
            <a:picLocks noChangeAspect="1"/>
          </p:cNvPicPr>
          <p:nvPr userDrawn="1"/>
        </p:nvPicPr>
        <p:blipFill>
          <a:blip>
            <a:extLst>
              <a:ext uri="{96DAC541-7B7A-43D3-8B79-37D633B846F1}">
                <asvg:svgBlip xmlns:asvg="http://schemas.microsoft.com/office/drawing/2016/SVG/main" r:embed="rId58"/>
              </a:ext>
            </a:extLst>
          </a:blip>
          <a:srcRect/>
          <a:stretch/>
        </p:blipFill>
        <p:spPr>
          <a:xfrm>
            <a:off x="10456240" y="5425183"/>
            <a:ext cx="411480" cy="411480"/>
          </a:xfrm>
          <a:prstGeom prst="rect">
            <a:avLst/>
          </a:prstGeom>
        </p:spPr>
      </p:pic>
      <p:pic>
        <p:nvPicPr>
          <p:cNvPr id="138" name="Graphic 137" descr="arrow left">
            <a:extLst>
              <a:ext uri="{FF2B5EF4-FFF2-40B4-BE49-F238E27FC236}">
                <a16:creationId xmlns:a16="http://schemas.microsoft.com/office/drawing/2014/main" id="{DF0D39FA-84CD-8597-7079-390C03D9ABE9}"/>
              </a:ext>
            </a:extLst>
          </p:cNvPr>
          <p:cNvPicPr>
            <a:picLocks noChangeAspect="1"/>
          </p:cNvPicPr>
          <p:nvPr userDrawn="1"/>
        </p:nvPicPr>
        <p:blipFill>
          <a:blip>
            <a:extLst>
              <a:ext uri="{96DAC541-7B7A-43D3-8B79-37D633B846F1}">
                <asvg:svgBlip xmlns:asvg="http://schemas.microsoft.com/office/drawing/2016/SVG/main" r:embed="rId59"/>
              </a:ext>
            </a:extLst>
          </a:blip>
          <a:srcRect/>
          <a:stretch/>
        </p:blipFill>
        <p:spPr>
          <a:xfrm>
            <a:off x="6804144" y="5425183"/>
            <a:ext cx="411480" cy="411480"/>
          </a:xfrm>
          <a:prstGeom prst="rect">
            <a:avLst/>
          </a:prstGeom>
        </p:spPr>
      </p:pic>
      <p:pic>
        <p:nvPicPr>
          <p:cNvPr id="139" name="Graphic 138" descr="zip folder">
            <a:extLst>
              <a:ext uri="{FF2B5EF4-FFF2-40B4-BE49-F238E27FC236}">
                <a16:creationId xmlns:a16="http://schemas.microsoft.com/office/drawing/2014/main" id="{4DAE2BF6-CC46-23BB-46C3-B85084E6DE1C}"/>
              </a:ext>
            </a:extLst>
          </p:cNvPr>
          <p:cNvPicPr>
            <a:picLocks noChangeAspect="1"/>
          </p:cNvPicPr>
          <p:nvPr userDrawn="1"/>
        </p:nvPicPr>
        <p:blipFill>
          <a:blip>
            <a:extLst>
              <a:ext uri="{96DAC541-7B7A-43D3-8B79-37D633B846F1}">
                <asvg:svgBlip xmlns:asvg="http://schemas.microsoft.com/office/drawing/2016/SVG/main" r:embed="rId60"/>
              </a:ext>
            </a:extLst>
          </a:blip>
          <a:srcRect/>
          <a:stretch/>
        </p:blipFill>
        <p:spPr>
          <a:xfrm>
            <a:off x="6309414" y="4859258"/>
            <a:ext cx="411480" cy="411480"/>
          </a:xfrm>
          <a:prstGeom prst="rect">
            <a:avLst/>
          </a:prstGeom>
        </p:spPr>
      </p:pic>
      <p:pic>
        <p:nvPicPr>
          <p:cNvPr id="140" name="Graphic 139" descr="chatbot">
            <a:extLst>
              <a:ext uri="{FF2B5EF4-FFF2-40B4-BE49-F238E27FC236}">
                <a16:creationId xmlns:a16="http://schemas.microsoft.com/office/drawing/2014/main" id="{1E42FBB9-8640-3107-EEDB-4B3337A5EB22}"/>
              </a:ext>
            </a:extLst>
          </p:cNvPr>
          <p:cNvPicPr>
            <a:picLocks noChangeAspect="1"/>
          </p:cNvPicPr>
          <p:nvPr userDrawn="1"/>
        </p:nvPicPr>
        <p:blipFill>
          <a:blip>
            <a:extLst>
              <a:ext uri="{96DAC541-7B7A-43D3-8B79-37D633B846F1}">
                <asvg:svgBlip xmlns:asvg="http://schemas.microsoft.com/office/drawing/2016/SVG/main" r:embed="rId61"/>
              </a:ext>
            </a:extLst>
          </a:blip>
          <a:srcRect/>
          <a:stretch/>
        </p:blipFill>
        <p:spPr>
          <a:xfrm>
            <a:off x="5265958" y="4859258"/>
            <a:ext cx="411480" cy="411480"/>
          </a:xfrm>
          <a:prstGeom prst="rect">
            <a:avLst/>
          </a:prstGeom>
        </p:spPr>
      </p:pic>
      <p:pic>
        <p:nvPicPr>
          <p:cNvPr id="141" name="Graphic 140" descr="back exit">
            <a:extLst>
              <a:ext uri="{FF2B5EF4-FFF2-40B4-BE49-F238E27FC236}">
                <a16:creationId xmlns:a16="http://schemas.microsoft.com/office/drawing/2014/main" id="{88746378-DA4E-B887-7DEE-05D9CB13DF39}"/>
              </a:ext>
            </a:extLst>
          </p:cNvPr>
          <p:cNvPicPr>
            <a:picLocks noChangeAspect="1"/>
          </p:cNvPicPr>
          <p:nvPr userDrawn="1"/>
        </p:nvPicPr>
        <p:blipFill>
          <a:blip>
            <a:extLst>
              <a:ext uri="{96DAC541-7B7A-43D3-8B79-37D633B846F1}">
                <asvg:svgBlip xmlns:asvg="http://schemas.microsoft.com/office/drawing/2016/SVG/main" r:embed="rId62"/>
              </a:ext>
            </a:extLst>
          </a:blip>
          <a:srcRect/>
          <a:stretch/>
        </p:blipFill>
        <p:spPr>
          <a:xfrm>
            <a:off x="3633273" y="5425183"/>
            <a:ext cx="411480" cy="411480"/>
          </a:xfrm>
          <a:prstGeom prst="rect">
            <a:avLst/>
          </a:prstGeom>
        </p:spPr>
      </p:pic>
      <p:pic>
        <p:nvPicPr>
          <p:cNvPr id="142" name="Graphic 141" descr="AI">
            <a:extLst>
              <a:ext uri="{FF2B5EF4-FFF2-40B4-BE49-F238E27FC236}">
                <a16:creationId xmlns:a16="http://schemas.microsoft.com/office/drawing/2014/main" id="{7B80FF17-8CE1-A0EF-BF0B-B6D6AE97A279}"/>
              </a:ext>
            </a:extLst>
          </p:cNvPr>
          <p:cNvPicPr>
            <a:picLocks noChangeAspect="1"/>
          </p:cNvPicPr>
          <p:nvPr userDrawn="1"/>
        </p:nvPicPr>
        <p:blipFill>
          <a:blip>
            <a:extLst>
              <a:ext uri="{96DAC541-7B7A-43D3-8B79-37D633B846F1}">
                <asvg:svgBlip xmlns:asvg="http://schemas.microsoft.com/office/drawing/2016/SVG/main" r:embed="rId63"/>
              </a:ext>
            </a:extLst>
          </a:blip>
          <a:srcRect/>
          <a:stretch/>
        </p:blipFill>
        <p:spPr>
          <a:xfrm>
            <a:off x="4744230" y="4859258"/>
            <a:ext cx="411480" cy="411480"/>
          </a:xfrm>
          <a:prstGeom prst="rect">
            <a:avLst/>
          </a:prstGeom>
        </p:spPr>
      </p:pic>
      <p:pic>
        <p:nvPicPr>
          <p:cNvPr id="143" name="Graphic 142" descr="bug">
            <a:extLst>
              <a:ext uri="{FF2B5EF4-FFF2-40B4-BE49-F238E27FC236}">
                <a16:creationId xmlns:a16="http://schemas.microsoft.com/office/drawing/2014/main" id="{5D791104-5861-0213-7103-D94DDD3ED607}"/>
              </a:ext>
            </a:extLst>
          </p:cNvPr>
          <p:cNvPicPr>
            <a:picLocks noChangeAspect="1"/>
          </p:cNvPicPr>
          <p:nvPr userDrawn="1"/>
        </p:nvPicPr>
        <p:blipFill>
          <a:blip>
            <a:extLst>
              <a:ext uri="{96DAC541-7B7A-43D3-8B79-37D633B846F1}">
                <asvg:svgBlip xmlns:asvg="http://schemas.microsoft.com/office/drawing/2016/SVG/main" r:embed="rId64"/>
              </a:ext>
            </a:extLst>
          </a:blip>
          <a:srcRect/>
          <a:stretch/>
        </p:blipFill>
        <p:spPr>
          <a:xfrm>
            <a:off x="5787686" y="4859258"/>
            <a:ext cx="411480" cy="411480"/>
          </a:xfrm>
          <a:prstGeom prst="rect">
            <a:avLst/>
          </a:prstGeom>
        </p:spPr>
      </p:pic>
      <p:pic>
        <p:nvPicPr>
          <p:cNvPr id="144" name="Graphic 143" descr="cloud activity">
            <a:extLst>
              <a:ext uri="{FF2B5EF4-FFF2-40B4-BE49-F238E27FC236}">
                <a16:creationId xmlns:a16="http://schemas.microsoft.com/office/drawing/2014/main" id="{DBA23614-ABF6-858E-A5DA-91676EBEEAD4}"/>
              </a:ext>
            </a:extLst>
          </p:cNvPr>
          <p:cNvPicPr>
            <a:picLocks noChangeAspect="1"/>
          </p:cNvPicPr>
          <p:nvPr userDrawn="1"/>
        </p:nvPicPr>
        <p:blipFill>
          <a:blip>
            <a:extLst>
              <a:ext uri="{96DAC541-7B7A-43D3-8B79-37D633B846F1}">
                <asvg:svgBlip xmlns:asvg="http://schemas.microsoft.com/office/drawing/2016/SVG/main" r:embed="rId65"/>
              </a:ext>
            </a:extLst>
          </a:blip>
          <a:srcRect/>
          <a:stretch/>
        </p:blipFill>
        <p:spPr>
          <a:xfrm>
            <a:off x="8396326" y="4859258"/>
            <a:ext cx="411480" cy="411480"/>
          </a:xfrm>
          <a:prstGeom prst="rect">
            <a:avLst/>
          </a:prstGeom>
        </p:spPr>
      </p:pic>
      <p:pic>
        <p:nvPicPr>
          <p:cNvPr id="145" name="Graphic 144" descr="cog">
            <a:extLst>
              <a:ext uri="{FF2B5EF4-FFF2-40B4-BE49-F238E27FC236}">
                <a16:creationId xmlns:a16="http://schemas.microsoft.com/office/drawing/2014/main" id="{39803BA8-4206-CA7A-E3C1-7D8612AB07AA}"/>
              </a:ext>
            </a:extLst>
          </p:cNvPr>
          <p:cNvPicPr>
            <a:picLocks noChangeAspect="1"/>
          </p:cNvPicPr>
          <p:nvPr userDrawn="1"/>
        </p:nvPicPr>
        <p:blipFill>
          <a:blip>
            <a:extLst>
              <a:ext uri="{96DAC541-7B7A-43D3-8B79-37D633B846F1}">
                <asvg:svgBlip xmlns:asvg="http://schemas.microsoft.com/office/drawing/2016/SVG/main" r:embed="rId66"/>
              </a:ext>
            </a:extLst>
          </a:blip>
          <a:srcRect/>
          <a:stretch/>
        </p:blipFill>
        <p:spPr>
          <a:xfrm>
            <a:off x="6831142" y="4859258"/>
            <a:ext cx="411480" cy="411480"/>
          </a:xfrm>
          <a:prstGeom prst="rect">
            <a:avLst/>
          </a:prstGeom>
        </p:spPr>
      </p:pic>
      <p:pic>
        <p:nvPicPr>
          <p:cNvPr id="146" name="Graphic 145" descr="home">
            <a:extLst>
              <a:ext uri="{FF2B5EF4-FFF2-40B4-BE49-F238E27FC236}">
                <a16:creationId xmlns:a16="http://schemas.microsoft.com/office/drawing/2014/main" id="{96B24EF8-877C-3522-B96D-3E888710CD6E}"/>
              </a:ext>
            </a:extLst>
          </p:cNvPr>
          <p:cNvPicPr>
            <a:picLocks noChangeAspect="1"/>
          </p:cNvPicPr>
          <p:nvPr userDrawn="1"/>
        </p:nvPicPr>
        <p:blipFill>
          <a:blip>
            <a:extLst>
              <a:ext uri="{96DAC541-7B7A-43D3-8B79-37D633B846F1}">
                <asvg:svgBlip xmlns:asvg="http://schemas.microsoft.com/office/drawing/2016/SVG/main" r:embed="rId67"/>
              </a:ext>
            </a:extLst>
          </a:blip>
          <a:srcRect/>
          <a:stretch/>
        </p:blipFill>
        <p:spPr>
          <a:xfrm>
            <a:off x="4222502" y="4859258"/>
            <a:ext cx="411480" cy="411480"/>
          </a:xfrm>
          <a:prstGeom prst="rect">
            <a:avLst/>
          </a:prstGeom>
        </p:spPr>
      </p:pic>
      <p:pic>
        <p:nvPicPr>
          <p:cNvPr id="147" name="Graphic 146" descr="unlocked">
            <a:extLst>
              <a:ext uri="{FF2B5EF4-FFF2-40B4-BE49-F238E27FC236}">
                <a16:creationId xmlns:a16="http://schemas.microsoft.com/office/drawing/2014/main" id="{6A50F052-700F-7447-D160-C532DBBFEEB2}"/>
              </a:ext>
            </a:extLst>
          </p:cNvPr>
          <p:cNvPicPr>
            <a:picLocks noChangeAspect="1"/>
          </p:cNvPicPr>
          <p:nvPr userDrawn="1"/>
        </p:nvPicPr>
        <p:blipFill>
          <a:blip>
            <a:extLst>
              <a:ext uri="{96DAC541-7B7A-43D3-8B79-37D633B846F1}">
                <asvg:svgBlip xmlns:asvg="http://schemas.microsoft.com/office/drawing/2016/SVG/main" r:embed="rId68"/>
              </a:ext>
            </a:extLst>
          </a:blip>
          <a:srcRect/>
          <a:stretch/>
        </p:blipFill>
        <p:spPr>
          <a:xfrm>
            <a:off x="7352870" y="4859258"/>
            <a:ext cx="411480" cy="411480"/>
          </a:xfrm>
          <a:prstGeom prst="rect">
            <a:avLst/>
          </a:prstGeom>
        </p:spPr>
      </p:pic>
      <p:pic>
        <p:nvPicPr>
          <p:cNvPr id="148" name="Graphic 147" descr="menu left">
            <a:extLst>
              <a:ext uri="{FF2B5EF4-FFF2-40B4-BE49-F238E27FC236}">
                <a16:creationId xmlns:a16="http://schemas.microsoft.com/office/drawing/2014/main" id="{8D08403E-149B-9601-238F-27C46029E3D4}"/>
              </a:ext>
            </a:extLst>
          </p:cNvPr>
          <p:cNvPicPr>
            <a:picLocks noChangeAspect="1"/>
          </p:cNvPicPr>
          <p:nvPr userDrawn="1"/>
        </p:nvPicPr>
        <p:blipFill>
          <a:blip>
            <a:extLst>
              <a:ext uri="{96DAC541-7B7A-43D3-8B79-37D633B846F1}">
                <asvg:svgBlip xmlns:asvg="http://schemas.microsoft.com/office/drawing/2016/SVG/main" r:embed="rId69"/>
              </a:ext>
            </a:extLst>
          </a:blip>
          <a:srcRect/>
          <a:stretch/>
        </p:blipFill>
        <p:spPr>
          <a:xfrm>
            <a:off x="10483238" y="4859258"/>
            <a:ext cx="411480" cy="411480"/>
          </a:xfrm>
          <a:prstGeom prst="rect">
            <a:avLst/>
          </a:prstGeom>
        </p:spPr>
      </p:pic>
      <p:pic>
        <p:nvPicPr>
          <p:cNvPr id="149" name="Graphic 148" descr="new window">
            <a:extLst>
              <a:ext uri="{FF2B5EF4-FFF2-40B4-BE49-F238E27FC236}">
                <a16:creationId xmlns:a16="http://schemas.microsoft.com/office/drawing/2014/main" id="{198EB4D3-1721-9110-8055-39A5257C5628}"/>
              </a:ext>
            </a:extLst>
          </p:cNvPr>
          <p:cNvPicPr>
            <a:picLocks noChangeAspect="1"/>
          </p:cNvPicPr>
          <p:nvPr userDrawn="1"/>
        </p:nvPicPr>
        <p:blipFill>
          <a:blip>
            <a:extLst>
              <a:ext uri="{96DAC541-7B7A-43D3-8B79-37D633B846F1}">
                <asvg:svgBlip xmlns:asvg="http://schemas.microsoft.com/office/drawing/2016/SVG/main" r:embed="rId70"/>
              </a:ext>
            </a:extLst>
          </a:blip>
          <a:srcRect/>
          <a:stretch/>
        </p:blipFill>
        <p:spPr>
          <a:xfrm>
            <a:off x="9439782" y="4859258"/>
            <a:ext cx="411480" cy="411480"/>
          </a:xfrm>
          <a:prstGeom prst="rect">
            <a:avLst/>
          </a:prstGeom>
        </p:spPr>
      </p:pic>
      <p:pic>
        <p:nvPicPr>
          <p:cNvPr id="150" name="Graphic 149" descr="locked">
            <a:extLst>
              <a:ext uri="{FF2B5EF4-FFF2-40B4-BE49-F238E27FC236}">
                <a16:creationId xmlns:a16="http://schemas.microsoft.com/office/drawing/2014/main" id="{7C667B51-A98E-986D-08AE-4F0691BF1DC1}"/>
              </a:ext>
            </a:extLst>
          </p:cNvPr>
          <p:cNvPicPr>
            <a:picLocks noChangeAspect="1"/>
          </p:cNvPicPr>
          <p:nvPr userDrawn="1"/>
        </p:nvPicPr>
        <p:blipFill>
          <a:blip>
            <a:extLst>
              <a:ext uri="{96DAC541-7B7A-43D3-8B79-37D633B846F1}">
                <asvg:svgBlip xmlns:asvg="http://schemas.microsoft.com/office/drawing/2016/SVG/main" r:embed="rId71"/>
              </a:ext>
            </a:extLst>
          </a:blip>
          <a:srcRect/>
          <a:stretch/>
        </p:blipFill>
        <p:spPr>
          <a:xfrm>
            <a:off x="7874598" y="4859258"/>
            <a:ext cx="411480" cy="411480"/>
          </a:xfrm>
          <a:prstGeom prst="rect">
            <a:avLst/>
          </a:prstGeom>
        </p:spPr>
      </p:pic>
      <p:pic>
        <p:nvPicPr>
          <p:cNvPr id="151" name="Graphic 150" descr="phishing email">
            <a:extLst>
              <a:ext uri="{FF2B5EF4-FFF2-40B4-BE49-F238E27FC236}">
                <a16:creationId xmlns:a16="http://schemas.microsoft.com/office/drawing/2014/main" id="{D8096288-4F51-7462-04CF-36429CD2D0D2}"/>
              </a:ext>
            </a:extLst>
          </p:cNvPr>
          <p:cNvPicPr>
            <a:picLocks noChangeAspect="1"/>
          </p:cNvPicPr>
          <p:nvPr userDrawn="1"/>
        </p:nvPicPr>
        <p:blipFill>
          <a:blip>
            <a:extLst>
              <a:ext uri="{96DAC541-7B7A-43D3-8B79-37D633B846F1}">
                <asvg:svgBlip xmlns:asvg="http://schemas.microsoft.com/office/drawing/2016/SVG/main" r:embed="rId72"/>
              </a:ext>
            </a:extLst>
          </a:blip>
          <a:srcRect/>
          <a:stretch/>
        </p:blipFill>
        <p:spPr>
          <a:xfrm>
            <a:off x="8918054" y="4859258"/>
            <a:ext cx="411480" cy="411480"/>
          </a:xfrm>
          <a:prstGeom prst="rect">
            <a:avLst/>
          </a:prstGeom>
        </p:spPr>
      </p:pic>
      <p:pic>
        <p:nvPicPr>
          <p:cNvPr id="152" name="Graphic 151" descr="wifi">
            <a:extLst>
              <a:ext uri="{FF2B5EF4-FFF2-40B4-BE49-F238E27FC236}">
                <a16:creationId xmlns:a16="http://schemas.microsoft.com/office/drawing/2014/main" id="{BEA5AEE0-1114-694B-FBA8-2F13DC4178BE}"/>
              </a:ext>
            </a:extLst>
          </p:cNvPr>
          <p:cNvPicPr>
            <a:picLocks noChangeAspect="1"/>
          </p:cNvPicPr>
          <p:nvPr userDrawn="1"/>
        </p:nvPicPr>
        <p:blipFill>
          <a:blip>
            <a:extLst>
              <a:ext uri="{96DAC541-7B7A-43D3-8B79-37D633B846F1}">
                <asvg:svgBlip xmlns:asvg="http://schemas.microsoft.com/office/drawing/2016/SVG/main" r:embed="rId73"/>
              </a:ext>
            </a:extLst>
          </a:blip>
          <a:srcRect/>
          <a:stretch/>
        </p:blipFill>
        <p:spPr>
          <a:xfrm>
            <a:off x="9961510" y="4859258"/>
            <a:ext cx="411480" cy="411480"/>
          </a:xfrm>
          <a:prstGeom prst="rect">
            <a:avLst/>
          </a:prstGeom>
        </p:spPr>
      </p:pic>
      <p:pic>
        <p:nvPicPr>
          <p:cNvPr id="153" name="Graphic 152" descr="menu right">
            <a:extLst>
              <a:ext uri="{FF2B5EF4-FFF2-40B4-BE49-F238E27FC236}">
                <a16:creationId xmlns:a16="http://schemas.microsoft.com/office/drawing/2014/main" id="{001461E8-F5FD-98DD-EACF-E8195B52B2C9}"/>
              </a:ext>
            </a:extLst>
          </p:cNvPr>
          <p:cNvPicPr>
            <a:picLocks noChangeAspect="1"/>
          </p:cNvPicPr>
          <p:nvPr userDrawn="1"/>
        </p:nvPicPr>
        <p:blipFill>
          <a:blip>
            <a:extLst>
              <a:ext uri="{96DAC541-7B7A-43D3-8B79-37D633B846F1}">
                <asvg:svgBlip xmlns:asvg="http://schemas.microsoft.com/office/drawing/2016/SVG/main" r:embed="rId74"/>
              </a:ext>
            </a:extLst>
          </a:blip>
          <a:stretch>
            <a:fillRect/>
          </a:stretch>
        </p:blipFill>
        <p:spPr>
          <a:xfrm>
            <a:off x="11004968" y="4859258"/>
            <a:ext cx="411480" cy="411480"/>
          </a:xfrm>
          <a:prstGeom prst="rect">
            <a:avLst/>
          </a:prstGeom>
        </p:spPr>
      </p:pic>
      <p:pic>
        <p:nvPicPr>
          <p:cNvPr id="154" name="Graphic 153" descr="audiobook">
            <a:extLst>
              <a:ext uri="{FF2B5EF4-FFF2-40B4-BE49-F238E27FC236}">
                <a16:creationId xmlns:a16="http://schemas.microsoft.com/office/drawing/2014/main" id="{8FBDB35B-1AA7-13EC-A8DB-E6CF51587797}"/>
              </a:ext>
            </a:extLst>
          </p:cNvPr>
          <p:cNvPicPr>
            <a:picLocks noChangeAspect="1"/>
          </p:cNvPicPr>
          <p:nvPr userDrawn="1"/>
        </p:nvPicPr>
        <p:blipFill>
          <a:blip>
            <a:extLst>
              <a:ext uri="{96DAC541-7B7A-43D3-8B79-37D633B846F1}">
                <asvg:svgBlip xmlns:asvg="http://schemas.microsoft.com/office/drawing/2016/SVG/main" r:embed="rId75"/>
              </a:ext>
            </a:extLst>
          </a:blip>
          <a:srcRect/>
          <a:stretch/>
        </p:blipFill>
        <p:spPr>
          <a:xfrm>
            <a:off x="8396326" y="3727408"/>
            <a:ext cx="411480" cy="411480"/>
          </a:xfrm>
          <a:prstGeom prst="rect">
            <a:avLst/>
          </a:prstGeom>
        </p:spPr>
      </p:pic>
      <p:pic>
        <p:nvPicPr>
          <p:cNvPr id="155" name="Graphic 154" descr="school bag">
            <a:extLst>
              <a:ext uri="{FF2B5EF4-FFF2-40B4-BE49-F238E27FC236}">
                <a16:creationId xmlns:a16="http://schemas.microsoft.com/office/drawing/2014/main" id="{750CABB0-CB5C-ED03-6613-CB35A6BBE082}"/>
              </a:ext>
            </a:extLst>
          </p:cNvPr>
          <p:cNvPicPr>
            <a:picLocks noChangeAspect="1"/>
          </p:cNvPicPr>
          <p:nvPr userDrawn="1"/>
        </p:nvPicPr>
        <p:blipFill>
          <a:blip>
            <a:extLst>
              <a:ext uri="{96DAC541-7B7A-43D3-8B79-37D633B846F1}">
                <asvg:svgBlip xmlns:asvg="http://schemas.microsoft.com/office/drawing/2016/SVG/main" r:embed="rId76"/>
              </a:ext>
            </a:extLst>
          </a:blip>
          <a:srcRect/>
          <a:stretch/>
        </p:blipFill>
        <p:spPr>
          <a:xfrm>
            <a:off x="7352870" y="3727408"/>
            <a:ext cx="411480" cy="411480"/>
          </a:xfrm>
          <a:prstGeom prst="rect">
            <a:avLst/>
          </a:prstGeom>
        </p:spPr>
      </p:pic>
      <p:pic>
        <p:nvPicPr>
          <p:cNvPr id="156" name="Graphic 155" descr="certificate">
            <a:extLst>
              <a:ext uri="{FF2B5EF4-FFF2-40B4-BE49-F238E27FC236}">
                <a16:creationId xmlns:a16="http://schemas.microsoft.com/office/drawing/2014/main" id="{AC410C04-F6EF-78FB-DBD0-430644692F69}"/>
              </a:ext>
            </a:extLst>
          </p:cNvPr>
          <p:cNvPicPr>
            <a:picLocks noChangeAspect="1"/>
          </p:cNvPicPr>
          <p:nvPr userDrawn="1"/>
        </p:nvPicPr>
        <p:blipFill>
          <a:blip>
            <a:extLst>
              <a:ext uri="{96DAC541-7B7A-43D3-8B79-37D633B846F1}">
                <asvg:svgBlip xmlns:asvg="http://schemas.microsoft.com/office/drawing/2016/SVG/main" r:embed="rId77"/>
              </a:ext>
            </a:extLst>
          </a:blip>
          <a:srcRect/>
          <a:stretch/>
        </p:blipFill>
        <p:spPr>
          <a:xfrm>
            <a:off x="6831142" y="3727408"/>
            <a:ext cx="411480" cy="411480"/>
          </a:xfrm>
          <a:prstGeom prst="rect">
            <a:avLst/>
          </a:prstGeom>
        </p:spPr>
      </p:pic>
      <p:pic>
        <p:nvPicPr>
          <p:cNvPr id="157" name="Graphic 156" descr="online learning">
            <a:extLst>
              <a:ext uri="{FF2B5EF4-FFF2-40B4-BE49-F238E27FC236}">
                <a16:creationId xmlns:a16="http://schemas.microsoft.com/office/drawing/2014/main" id="{61863485-E195-516A-29C4-45FEF529086D}"/>
              </a:ext>
            </a:extLst>
          </p:cNvPr>
          <p:cNvPicPr>
            <a:picLocks noChangeAspect="1"/>
          </p:cNvPicPr>
          <p:nvPr userDrawn="1"/>
        </p:nvPicPr>
        <p:blipFill>
          <a:blip>
            <a:extLst>
              <a:ext uri="{96DAC541-7B7A-43D3-8B79-37D633B846F1}">
                <asvg:svgBlip xmlns:asvg="http://schemas.microsoft.com/office/drawing/2016/SVG/main" r:embed="rId78"/>
              </a:ext>
            </a:extLst>
          </a:blip>
          <a:srcRect/>
          <a:stretch/>
        </p:blipFill>
        <p:spPr>
          <a:xfrm>
            <a:off x="6309414" y="3727408"/>
            <a:ext cx="411480" cy="411480"/>
          </a:xfrm>
          <a:prstGeom prst="rect">
            <a:avLst/>
          </a:prstGeom>
        </p:spPr>
      </p:pic>
      <p:pic>
        <p:nvPicPr>
          <p:cNvPr id="158" name="Graphic 157" descr="headset">
            <a:extLst>
              <a:ext uri="{FF2B5EF4-FFF2-40B4-BE49-F238E27FC236}">
                <a16:creationId xmlns:a16="http://schemas.microsoft.com/office/drawing/2014/main" id="{AD8D196E-58A9-40EC-55FF-05A7E88DB19B}"/>
              </a:ext>
            </a:extLst>
          </p:cNvPr>
          <p:cNvPicPr>
            <a:picLocks noChangeAspect="1"/>
          </p:cNvPicPr>
          <p:nvPr userDrawn="1"/>
        </p:nvPicPr>
        <p:blipFill>
          <a:blip>
            <a:extLst>
              <a:ext uri="{96DAC541-7B7A-43D3-8B79-37D633B846F1}">
                <asvg:svgBlip xmlns:asvg="http://schemas.microsoft.com/office/drawing/2016/SVG/main" r:embed="rId79"/>
              </a:ext>
            </a:extLst>
          </a:blip>
          <a:srcRect/>
          <a:stretch/>
        </p:blipFill>
        <p:spPr>
          <a:xfrm>
            <a:off x="7874598" y="3727408"/>
            <a:ext cx="411480" cy="411480"/>
          </a:xfrm>
          <a:prstGeom prst="rect">
            <a:avLst/>
          </a:prstGeom>
        </p:spPr>
      </p:pic>
      <p:pic>
        <p:nvPicPr>
          <p:cNvPr id="159" name="Graphic 158" descr="medal (1)">
            <a:extLst>
              <a:ext uri="{FF2B5EF4-FFF2-40B4-BE49-F238E27FC236}">
                <a16:creationId xmlns:a16="http://schemas.microsoft.com/office/drawing/2014/main" id="{3EBF3F82-FAE6-694A-1B81-D027F7B3B118}"/>
              </a:ext>
            </a:extLst>
          </p:cNvPr>
          <p:cNvPicPr>
            <a:picLocks noChangeAspect="1"/>
          </p:cNvPicPr>
          <p:nvPr userDrawn="1"/>
        </p:nvPicPr>
        <p:blipFill>
          <a:blip>
            <a:extLst>
              <a:ext uri="{96DAC541-7B7A-43D3-8B79-37D633B846F1}">
                <asvg:svgBlip xmlns:asvg="http://schemas.microsoft.com/office/drawing/2016/SVG/main" r:embed="rId80"/>
              </a:ext>
            </a:extLst>
          </a:blip>
          <a:srcRect/>
          <a:stretch/>
        </p:blipFill>
        <p:spPr>
          <a:xfrm>
            <a:off x="3700774" y="3727408"/>
            <a:ext cx="411480" cy="411480"/>
          </a:xfrm>
          <a:prstGeom prst="rect">
            <a:avLst/>
          </a:prstGeom>
        </p:spPr>
      </p:pic>
      <p:pic>
        <p:nvPicPr>
          <p:cNvPr id="160" name="Graphic 159" descr="medal (tick)">
            <a:extLst>
              <a:ext uri="{FF2B5EF4-FFF2-40B4-BE49-F238E27FC236}">
                <a16:creationId xmlns:a16="http://schemas.microsoft.com/office/drawing/2014/main" id="{D749AD59-01EB-9D64-87D0-946F9DDAC255}"/>
              </a:ext>
            </a:extLst>
          </p:cNvPr>
          <p:cNvPicPr>
            <a:picLocks noChangeAspect="1"/>
          </p:cNvPicPr>
          <p:nvPr userDrawn="1"/>
        </p:nvPicPr>
        <p:blipFill>
          <a:blip>
            <a:extLst>
              <a:ext uri="{96DAC541-7B7A-43D3-8B79-37D633B846F1}">
                <asvg:svgBlip xmlns:asvg="http://schemas.microsoft.com/office/drawing/2016/SVG/main" r:embed="rId81"/>
              </a:ext>
            </a:extLst>
          </a:blip>
          <a:srcRect/>
          <a:stretch/>
        </p:blipFill>
        <p:spPr>
          <a:xfrm>
            <a:off x="4222502" y="3727408"/>
            <a:ext cx="411480" cy="411480"/>
          </a:xfrm>
          <a:prstGeom prst="rect">
            <a:avLst/>
          </a:prstGeom>
        </p:spPr>
      </p:pic>
      <p:pic>
        <p:nvPicPr>
          <p:cNvPr id="161" name="Graphic 160" descr="school">
            <a:extLst>
              <a:ext uri="{FF2B5EF4-FFF2-40B4-BE49-F238E27FC236}">
                <a16:creationId xmlns:a16="http://schemas.microsoft.com/office/drawing/2014/main" id="{DE315E72-288C-ACFB-E031-2ADB67EBE7F3}"/>
              </a:ext>
            </a:extLst>
          </p:cNvPr>
          <p:cNvPicPr>
            <a:picLocks noChangeAspect="1"/>
          </p:cNvPicPr>
          <p:nvPr userDrawn="1"/>
        </p:nvPicPr>
        <p:blipFill>
          <a:blip>
            <a:extLst>
              <a:ext uri="{96DAC541-7B7A-43D3-8B79-37D633B846F1}">
                <asvg:svgBlip xmlns:asvg="http://schemas.microsoft.com/office/drawing/2016/SVG/main" r:embed="rId82"/>
              </a:ext>
            </a:extLst>
          </a:blip>
          <a:srcRect/>
          <a:stretch/>
        </p:blipFill>
        <p:spPr>
          <a:xfrm>
            <a:off x="5787686" y="3727408"/>
            <a:ext cx="411480" cy="411480"/>
          </a:xfrm>
          <a:prstGeom prst="rect">
            <a:avLst/>
          </a:prstGeom>
        </p:spPr>
      </p:pic>
      <p:pic>
        <p:nvPicPr>
          <p:cNvPr id="162" name="Graphic 161" descr="tablet">
            <a:extLst>
              <a:ext uri="{FF2B5EF4-FFF2-40B4-BE49-F238E27FC236}">
                <a16:creationId xmlns:a16="http://schemas.microsoft.com/office/drawing/2014/main" id="{1AB6368B-FE00-04A3-5019-144C65396844}"/>
              </a:ext>
            </a:extLst>
          </p:cNvPr>
          <p:cNvPicPr>
            <a:picLocks noChangeAspect="1"/>
          </p:cNvPicPr>
          <p:nvPr userDrawn="1"/>
        </p:nvPicPr>
        <p:blipFill>
          <a:blip>
            <a:extLst>
              <a:ext uri="{96DAC541-7B7A-43D3-8B79-37D633B846F1}">
                <asvg:svgBlip xmlns:asvg="http://schemas.microsoft.com/office/drawing/2016/SVG/main" r:embed="rId83"/>
              </a:ext>
            </a:extLst>
          </a:blip>
          <a:srcRect/>
          <a:stretch/>
        </p:blipFill>
        <p:spPr>
          <a:xfrm>
            <a:off x="3700780" y="4859256"/>
            <a:ext cx="411480" cy="411480"/>
          </a:xfrm>
          <a:prstGeom prst="rect">
            <a:avLst/>
          </a:prstGeom>
        </p:spPr>
      </p:pic>
      <p:pic>
        <p:nvPicPr>
          <p:cNvPr id="163" name="Graphic 162" descr="telescope">
            <a:extLst>
              <a:ext uri="{FF2B5EF4-FFF2-40B4-BE49-F238E27FC236}">
                <a16:creationId xmlns:a16="http://schemas.microsoft.com/office/drawing/2014/main" id="{57C1FDCA-97CC-C88F-F03A-D6A8C2027012}"/>
              </a:ext>
            </a:extLst>
          </p:cNvPr>
          <p:cNvPicPr>
            <a:picLocks noChangeAspect="1"/>
          </p:cNvPicPr>
          <p:nvPr userDrawn="1"/>
        </p:nvPicPr>
        <p:blipFill>
          <a:blip>
            <a:extLst>
              <a:ext uri="{96DAC541-7B7A-43D3-8B79-37D633B846F1}">
                <asvg:svgBlip xmlns:asvg="http://schemas.microsoft.com/office/drawing/2016/SVG/main" r:embed="rId84"/>
              </a:ext>
            </a:extLst>
          </a:blip>
          <a:srcRect/>
          <a:stretch/>
        </p:blipFill>
        <p:spPr>
          <a:xfrm>
            <a:off x="10483238" y="3727408"/>
            <a:ext cx="411480" cy="411480"/>
          </a:xfrm>
          <a:prstGeom prst="rect">
            <a:avLst/>
          </a:prstGeom>
        </p:spPr>
      </p:pic>
      <p:pic>
        <p:nvPicPr>
          <p:cNvPr id="164" name="Graphic 163" descr="Medal with star">
            <a:extLst>
              <a:ext uri="{FF2B5EF4-FFF2-40B4-BE49-F238E27FC236}">
                <a16:creationId xmlns:a16="http://schemas.microsoft.com/office/drawing/2014/main" id="{2B93A95F-A50A-15B7-B03F-216F98AE54EB}"/>
              </a:ext>
            </a:extLst>
          </p:cNvPr>
          <p:cNvPicPr>
            <a:picLocks noChangeAspect="1"/>
          </p:cNvPicPr>
          <p:nvPr userDrawn="1"/>
        </p:nvPicPr>
        <p:blipFill>
          <a:blip>
            <a:extLst>
              <a:ext uri="{96DAC541-7B7A-43D3-8B79-37D633B846F1}">
                <asvg:svgBlip xmlns:asvg="http://schemas.microsoft.com/office/drawing/2016/SVG/main" r:embed="rId85"/>
              </a:ext>
            </a:extLst>
          </a:blip>
          <a:stretch>
            <a:fillRect/>
          </a:stretch>
        </p:blipFill>
        <p:spPr>
          <a:xfrm>
            <a:off x="4744230" y="3727408"/>
            <a:ext cx="411480" cy="411480"/>
          </a:xfrm>
          <a:prstGeom prst="rect">
            <a:avLst/>
          </a:prstGeom>
        </p:spPr>
      </p:pic>
      <p:pic>
        <p:nvPicPr>
          <p:cNvPr id="165" name="Graphic 164" descr="picture">
            <a:extLst>
              <a:ext uri="{FF2B5EF4-FFF2-40B4-BE49-F238E27FC236}">
                <a16:creationId xmlns:a16="http://schemas.microsoft.com/office/drawing/2014/main" id="{EF319557-45F3-9CE2-8926-CBE5D5842B7B}"/>
              </a:ext>
            </a:extLst>
          </p:cNvPr>
          <p:cNvPicPr>
            <a:picLocks noChangeAspect="1"/>
          </p:cNvPicPr>
          <p:nvPr userDrawn="1"/>
        </p:nvPicPr>
        <p:blipFill>
          <a:blip>
            <a:extLst>
              <a:ext uri="{96DAC541-7B7A-43D3-8B79-37D633B846F1}">
                <asvg:svgBlip xmlns:asvg="http://schemas.microsoft.com/office/drawing/2016/SVG/main" r:embed="rId86"/>
              </a:ext>
            </a:extLst>
          </a:blip>
          <a:srcRect/>
          <a:stretch/>
        </p:blipFill>
        <p:spPr>
          <a:xfrm>
            <a:off x="8918054" y="3727408"/>
            <a:ext cx="411480" cy="411480"/>
          </a:xfrm>
          <a:prstGeom prst="rect">
            <a:avLst/>
          </a:prstGeom>
        </p:spPr>
      </p:pic>
      <p:pic>
        <p:nvPicPr>
          <p:cNvPr id="166" name="Graphic 165" descr="planet">
            <a:extLst>
              <a:ext uri="{FF2B5EF4-FFF2-40B4-BE49-F238E27FC236}">
                <a16:creationId xmlns:a16="http://schemas.microsoft.com/office/drawing/2014/main" id="{057ABBDC-E362-D147-AFEC-0F53949D13E1}"/>
              </a:ext>
            </a:extLst>
          </p:cNvPr>
          <p:cNvPicPr>
            <a:picLocks noChangeAspect="1"/>
          </p:cNvPicPr>
          <p:nvPr userDrawn="1"/>
        </p:nvPicPr>
        <p:blipFill>
          <a:blip>
            <a:extLst>
              <a:ext uri="{96DAC541-7B7A-43D3-8B79-37D633B846F1}">
                <asvg:svgBlip xmlns:asvg="http://schemas.microsoft.com/office/drawing/2016/SVG/main" r:embed="rId87"/>
              </a:ext>
            </a:extLst>
          </a:blip>
          <a:srcRect/>
          <a:stretch/>
        </p:blipFill>
        <p:spPr>
          <a:xfrm>
            <a:off x="9961510" y="3727408"/>
            <a:ext cx="411480" cy="411480"/>
          </a:xfrm>
          <a:prstGeom prst="rect">
            <a:avLst/>
          </a:prstGeom>
        </p:spPr>
      </p:pic>
      <p:pic>
        <p:nvPicPr>
          <p:cNvPr id="167" name="Graphic 166" descr="Medal displaying no symbol">
            <a:extLst>
              <a:ext uri="{FF2B5EF4-FFF2-40B4-BE49-F238E27FC236}">
                <a16:creationId xmlns:a16="http://schemas.microsoft.com/office/drawing/2014/main" id="{13D3CB7E-AAE5-DB15-517A-4CF9DAE79480}"/>
              </a:ext>
            </a:extLst>
          </p:cNvPr>
          <p:cNvPicPr>
            <a:picLocks noChangeAspect="1"/>
          </p:cNvPicPr>
          <p:nvPr userDrawn="1"/>
        </p:nvPicPr>
        <p:blipFill>
          <a:blip>
            <a:extLst>
              <a:ext uri="{96DAC541-7B7A-43D3-8B79-37D633B846F1}">
                <asvg:svgBlip xmlns:asvg="http://schemas.microsoft.com/office/drawing/2016/SVG/main" r:embed="rId88"/>
              </a:ext>
            </a:extLst>
          </a:blip>
          <a:stretch>
            <a:fillRect/>
          </a:stretch>
        </p:blipFill>
        <p:spPr>
          <a:xfrm>
            <a:off x="5265958" y="3727408"/>
            <a:ext cx="411480" cy="411480"/>
          </a:xfrm>
          <a:prstGeom prst="rect">
            <a:avLst/>
          </a:prstGeom>
        </p:spPr>
      </p:pic>
      <p:pic>
        <p:nvPicPr>
          <p:cNvPr id="168" name="Graphic 167" descr="molecule&#10;">
            <a:extLst>
              <a:ext uri="{FF2B5EF4-FFF2-40B4-BE49-F238E27FC236}">
                <a16:creationId xmlns:a16="http://schemas.microsoft.com/office/drawing/2014/main" id="{79190A88-33EC-9299-EA16-D08A42102DD8}"/>
              </a:ext>
            </a:extLst>
          </p:cNvPr>
          <p:cNvPicPr>
            <a:picLocks noChangeAspect="1"/>
          </p:cNvPicPr>
          <p:nvPr userDrawn="1"/>
        </p:nvPicPr>
        <p:blipFill>
          <a:blip>
            <a:extLst>
              <a:ext uri="{96DAC541-7B7A-43D3-8B79-37D633B846F1}">
                <asvg:svgBlip xmlns:asvg="http://schemas.microsoft.com/office/drawing/2016/SVG/main" r:embed="rId89"/>
              </a:ext>
            </a:extLst>
          </a:blip>
          <a:srcRect/>
          <a:stretch/>
        </p:blipFill>
        <p:spPr>
          <a:xfrm>
            <a:off x="9439782" y="3727408"/>
            <a:ext cx="411480" cy="411480"/>
          </a:xfrm>
          <a:prstGeom prst="rect">
            <a:avLst/>
          </a:prstGeom>
        </p:spPr>
      </p:pic>
      <p:pic>
        <p:nvPicPr>
          <p:cNvPr id="169" name="Graphic 168" descr="brain">
            <a:extLst>
              <a:ext uri="{FF2B5EF4-FFF2-40B4-BE49-F238E27FC236}">
                <a16:creationId xmlns:a16="http://schemas.microsoft.com/office/drawing/2014/main" id="{67BA9F53-D904-E0E5-D4E5-F34A983604B1}"/>
              </a:ext>
            </a:extLst>
          </p:cNvPr>
          <p:cNvPicPr>
            <a:picLocks noChangeAspect="1"/>
          </p:cNvPicPr>
          <p:nvPr userDrawn="1"/>
        </p:nvPicPr>
        <p:blipFill>
          <a:blip>
            <a:extLst>
              <a:ext uri="{96DAC541-7B7A-43D3-8B79-37D633B846F1}">
                <asvg:svgBlip xmlns:asvg="http://schemas.microsoft.com/office/drawing/2016/SVG/main" r:embed="rId90"/>
              </a:ext>
            </a:extLst>
          </a:blip>
          <a:srcRect/>
          <a:stretch/>
        </p:blipFill>
        <p:spPr>
          <a:xfrm>
            <a:off x="3700774" y="2595558"/>
            <a:ext cx="411480" cy="411480"/>
          </a:xfrm>
          <a:prstGeom prst="rect">
            <a:avLst/>
          </a:prstGeom>
        </p:spPr>
      </p:pic>
      <p:pic>
        <p:nvPicPr>
          <p:cNvPr id="170" name="Graphic 169" descr="thinking">
            <a:extLst>
              <a:ext uri="{FF2B5EF4-FFF2-40B4-BE49-F238E27FC236}">
                <a16:creationId xmlns:a16="http://schemas.microsoft.com/office/drawing/2014/main" id="{69EC4CC3-5C94-815D-79D8-421080B013D9}"/>
              </a:ext>
            </a:extLst>
          </p:cNvPr>
          <p:cNvPicPr>
            <a:picLocks noChangeAspect="1"/>
          </p:cNvPicPr>
          <p:nvPr userDrawn="1"/>
        </p:nvPicPr>
        <p:blipFill>
          <a:blip>
            <a:extLst>
              <a:ext uri="{96DAC541-7B7A-43D3-8B79-37D633B846F1}">
                <asvg:svgBlip xmlns:asvg="http://schemas.microsoft.com/office/drawing/2016/SVG/main" r:embed="rId91"/>
              </a:ext>
            </a:extLst>
          </a:blip>
          <a:srcRect/>
          <a:stretch/>
        </p:blipFill>
        <p:spPr>
          <a:xfrm>
            <a:off x="4222502" y="2595558"/>
            <a:ext cx="411480" cy="411480"/>
          </a:xfrm>
          <a:prstGeom prst="rect">
            <a:avLst/>
          </a:prstGeom>
        </p:spPr>
      </p:pic>
      <p:pic>
        <p:nvPicPr>
          <p:cNvPr id="171" name="Graphic 170" descr="camera">
            <a:extLst>
              <a:ext uri="{FF2B5EF4-FFF2-40B4-BE49-F238E27FC236}">
                <a16:creationId xmlns:a16="http://schemas.microsoft.com/office/drawing/2014/main" id="{3142684D-41B7-8591-4159-505298538820}"/>
              </a:ext>
            </a:extLst>
          </p:cNvPr>
          <p:cNvPicPr>
            <a:picLocks noChangeAspect="1"/>
          </p:cNvPicPr>
          <p:nvPr userDrawn="1"/>
        </p:nvPicPr>
        <p:blipFill>
          <a:blip>
            <a:extLst>
              <a:ext uri="{96DAC541-7B7A-43D3-8B79-37D633B846F1}">
                <asvg:svgBlip xmlns:asvg="http://schemas.microsoft.com/office/drawing/2016/SVG/main" r:embed="rId92"/>
              </a:ext>
            </a:extLst>
          </a:blip>
          <a:srcRect/>
          <a:stretch/>
        </p:blipFill>
        <p:spPr>
          <a:xfrm>
            <a:off x="11004968" y="2595558"/>
            <a:ext cx="411480" cy="411480"/>
          </a:xfrm>
          <a:prstGeom prst="rect">
            <a:avLst/>
          </a:prstGeom>
        </p:spPr>
      </p:pic>
      <p:pic>
        <p:nvPicPr>
          <p:cNvPr id="172" name="Graphic 171" descr="celebration">
            <a:extLst>
              <a:ext uri="{FF2B5EF4-FFF2-40B4-BE49-F238E27FC236}">
                <a16:creationId xmlns:a16="http://schemas.microsoft.com/office/drawing/2014/main" id="{C774C4D8-8A36-1962-43D6-EA4F55E4E8EF}"/>
              </a:ext>
            </a:extLst>
          </p:cNvPr>
          <p:cNvPicPr>
            <a:picLocks noChangeAspect="1"/>
          </p:cNvPicPr>
          <p:nvPr userDrawn="1"/>
        </p:nvPicPr>
        <p:blipFill>
          <a:blip>
            <a:extLst>
              <a:ext uri="{96DAC541-7B7A-43D3-8B79-37D633B846F1}">
                <asvg:svgBlip xmlns:asvg="http://schemas.microsoft.com/office/drawing/2016/SVG/main" r:embed="rId93"/>
              </a:ext>
            </a:extLst>
          </a:blip>
          <a:srcRect/>
          <a:stretch/>
        </p:blipFill>
        <p:spPr>
          <a:xfrm>
            <a:off x="8918054" y="2595558"/>
            <a:ext cx="411480" cy="411480"/>
          </a:xfrm>
          <a:prstGeom prst="rect">
            <a:avLst/>
          </a:prstGeom>
        </p:spPr>
      </p:pic>
      <p:pic>
        <p:nvPicPr>
          <p:cNvPr id="173" name="Graphic 172" descr="credit card">
            <a:extLst>
              <a:ext uri="{FF2B5EF4-FFF2-40B4-BE49-F238E27FC236}">
                <a16:creationId xmlns:a16="http://schemas.microsoft.com/office/drawing/2014/main" id="{6BBDF2D8-DDCF-02A5-4A39-D19066E6A00B}"/>
              </a:ext>
            </a:extLst>
          </p:cNvPr>
          <p:cNvPicPr>
            <a:picLocks noChangeAspect="1"/>
          </p:cNvPicPr>
          <p:nvPr userDrawn="1"/>
        </p:nvPicPr>
        <p:blipFill>
          <a:blip>
            <a:extLst>
              <a:ext uri="{96DAC541-7B7A-43D3-8B79-37D633B846F1}">
                <asvg:svgBlip xmlns:asvg="http://schemas.microsoft.com/office/drawing/2016/SVG/main" r:embed="rId94"/>
              </a:ext>
            </a:extLst>
          </a:blip>
          <a:srcRect/>
          <a:stretch/>
        </p:blipFill>
        <p:spPr>
          <a:xfrm>
            <a:off x="8396326" y="2595558"/>
            <a:ext cx="411480" cy="411480"/>
          </a:xfrm>
          <a:prstGeom prst="rect">
            <a:avLst/>
          </a:prstGeom>
        </p:spPr>
      </p:pic>
      <p:pic>
        <p:nvPicPr>
          <p:cNvPr id="174" name="Graphic 173" descr="like">
            <a:extLst>
              <a:ext uri="{FF2B5EF4-FFF2-40B4-BE49-F238E27FC236}">
                <a16:creationId xmlns:a16="http://schemas.microsoft.com/office/drawing/2014/main" id="{4669F8FF-2270-B6D2-D5AD-E46DF1FE8301}"/>
              </a:ext>
            </a:extLst>
          </p:cNvPr>
          <p:cNvPicPr>
            <a:picLocks noChangeAspect="1"/>
          </p:cNvPicPr>
          <p:nvPr userDrawn="1"/>
        </p:nvPicPr>
        <p:blipFill>
          <a:blip>
            <a:extLst>
              <a:ext uri="{96DAC541-7B7A-43D3-8B79-37D633B846F1}">
                <asvg:svgBlip xmlns:asvg="http://schemas.microsoft.com/office/drawing/2016/SVG/main" r:embed="rId95"/>
              </a:ext>
            </a:extLst>
          </a:blip>
          <a:srcRect/>
          <a:stretch/>
        </p:blipFill>
        <p:spPr>
          <a:xfrm>
            <a:off x="9439782" y="2595558"/>
            <a:ext cx="411480" cy="411480"/>
          </a:xfrm>
          <a:prstGeom prst="rect">
            <a:avLst/>
          </a:prstGeom>
        </p:spPr>
      </p:pic>
      <p:pic>
        <p:nvPicPr>
          <p:cNvPr id="175" name="Graphic 174" descr="love">
            <a:extLst>
              <a:ext uri="{FF2B5EF4-FFF2-40B4-BE49-F238E27FC236}">
                <a16:creationId xmlns:a16="http://schemas.microsoft.com/office/drawing/2014/main" id="{82D565AC-B1CA-329F-163F-9BFA240E8BED}"/>
              </a:ext>
            </a:extLst>
          </p:cNvPr>
          <p:cNvPicPr>
            <a:picLocks noChangeAspect="1"/>
          </p:cNvPicPr>
          <p:nvPr userDrawn="1"/>
        </p:nvPicPr>
        <p:blipFill>
          <a:blip>
            <a:extLst>
              <a:ext uri="{96DAC541-7B7A-43D3-8B79-37D633B846F1}">
                <asvg:svgBlip xmlns:asvg="http://schemas.microsoft.com/office/drawing/2016/SVG/main" r:embed="rId96"/>
              </a:ext>
            </a:extLst>
          </a:blip>
          <a:srcRect/>
          <a:stretch/>
        </p:blipFill>
        <p:spPr>
          <a:xfrm>
            <a:off x="9961510" y="2595558"/>
            <a:ext cx="411480" cy="411480"/>
          </a:xfrm>
          <a:prstGeom prst="rect">
            <a:avLst/>
          </a:prstGeom>
        </p:spPr>
      </p:pic>
      <p:pic>
        <p:nvPicPr>
          <p:cNvPr id="176" name="Graphic 175" descr="Money ($)">
            <a:extLst>
              <a:ext uri="{FF2B5EF4-FFF2-40B4-BE49-F238E27FC236}">
                <a16:creationId xmlns:a16="http://schemas.microsoft.com/office/drawing/2014/main" id="{0178674E-1241-A848-2B1C-C9CBAF6F9280}"/>
              </a:ext>
            </a:extLst>
          </p:cNvPr>
          <p:cNvPicPr>
            <a:picLocks noChangeAspect="1"/>
          </p:cNvPicPr>
          <p:nvPr userDrawn="1"/>
        </p:nvPicPr>
        <p:blipFill>
          <a:blip>
            <a:extLst>
              <a:ext uri="{96DAC541-7B7A-43D3-8B79-37D633B846F1}">
                <asvg:svgBlip xmlns:asvg="http://schemas.microsoft.com/office/drawing/2016/SVG/main" r:embed="rId97"/>
              </a:ext>
            </a:extLst>
          </a:blip>
          <a:stretch>
            <a:fillRect/>
          </a:stretch>
        </p:blipFill>
        <p:spPr>
          <a:xfrm>
            <a:off x="6309414" y="2595558"/>
            <a:ext cx="411480" cy="411480"/>
          </a:xfrm>
          <a:prstGeom prst="rect">
            <a:avLst/>
          </a:prstGeom>
        </p:spPr>
      </p:pic>
      <p:pic>
        <p:nvPicPr>
          <p:cNvPr id="177" name="Graphic 176" descr="Money tree ($)">
            <a:extLst>
              <a:ext uri="{FF2B5EF4-FFF2-40B4-BE49-F238E27FC236}">
                <a16:creationId xmlns:a16="http://schemas.microsoft.com/office/drawing/2014/main" id="{EEC6F71C-FAF6-DF94-A40B-9E7E7C03BDAC}"/>
              </a:ext>
            </a:extLst>
          </p:cNvPr>
          <p:cNvPicPr>
            <a:picLocks noChangeAspect="1"/>
          </p:cNvPicPr>
          <p:nvPr userDrawn="1"/>
        </p:nvPicPr>
        <p:blipFill>
          <a:blip>
            <a:extLst>
              <a:ext uri="{96DAC541-7B7A-43D3-8B79-37D633B846F1}">
                <asvg:svgBlip xmlns:asvg="http://schemas.microsoft.com/office/drawing/2016/SVG/main" r:embed="rId98"/>
              </a:ext>
            </a:extLst>
          </a:blip>
          <a:stretch>
            <a:fillRect/>
          </a:stretch>
        </p:blipFill>
        <p:spPr>
          <a:xfrm>
            <a:off x="7352870" y="2595558"/>
            <a:ext cx="411480" cy="411480"/>
          </a:xfrm>
          <a:prstGeom prst="rect">
            <a:avLst/>
          </a:prstGeom>
        </p:spPr>
      </p:pic>
      <p:pic>
        <p:nvPicPr>
          <p:cNvPr id="178" name="Graphic 177" descr="money (£)">
            <a:extLst>
              <a:ext uri="{FF2B5EF4-FFF2-40B4-BE49-F238E27FC236}">
                <a16:creationId xmlns:a16="http://schemas.microsoft.com/office/drawing/2014/main" id="{9A53964E-BD72-6479-D506-F7EB1F38021A}"/>
              </a:ext>
            </a:extLst>
          </p:cNvPr>
          <p:cNvPicPr>
            <a:picLocks noChangeAspect="1"/>
          </p:cNvPicPr>
          <p:nvPr userDrawn="1"/>
        </p:nvPicPr>
        <p:blipFill>
          <a:blip>
            <a:extLst>
              <a:ext uri="{96DAC541-7B7A-43D3-8B79-37D633B846F1}">
                <asvg:svgBlip xmlns:asvg="http://schemas.microsoft.com/office/drawing/2016/SVG/main" r:embed="rId99"/>
              </a:ext>
            </a:extLst>
          </a:blip>
          <a:srcRect/>
          <a:stretch/>
        </p:blipFill>
        <p:spPr>
          <a:xfrm>
            <a:off x="6831142" y="2595558"/>
            <a:ext cx="411480" cy="411480"/>
          </a:xfrm>
          <a:prstGeom prst="rect">
            <a:avLst/>
          </a:prstGeom>
        </p:spPr>
      </p:pic>
      <p:pic>
        <p:nvPicPr>
          <p:cNvPr id="179" name="Graphic 178" descr="persons">
            <a:extLst>
              <a:ext uri="{FF2B5EF4-FFF2-40B4-BE49-F238E27FC236}">
                <a16:creationId xmlns:a16="http://schemas.microsoft.com/office/drawing/2014/main" id="{71FE565A-B795-541B-EB8C-96FA5800A662}"/>
              </a:ext>
            </a:extLst>
          </p:cNvPr>
          <p:cNvPicPr>
            <a:picLocks noChangeAspect="1"/>
          </p:cNvPicPr>
          <p:nvPr userDrawn="1"/>
        </p:nvPicPr>
        <p:blipFill>
          <a:blip>
            <a:extLst>
              <a:ext uri="{96DAC541-7B7A-43D3-8B79-37D633B846F1}">
                <asvg:svgBlip xmlns:asvg="http://schemas.microsoft.com/office/drawing/2016/SVG/main" r:embed="rId100"/>
              </a:ext>
            </a:extLst>
          </a:blip>
          <a:srcRect/>
          <a:stretch/>
        </p:blipFill>
        <p:spPr>
          <a:xfrm>
            <a:off x="5265958" y="2595558"/>
            <a:ext cx="411480" cy="411480"/>
          </a:xfrm>
          <a:prstGeom prst="rect">
            <a:avLst/>
          </a:prstGeom>
        </p:spPr>
      </p:pic>
      <p:pic>
        <p:nvPicPr>
          <p:cNvPr id="180" name="Graphic 179" descr="shopping cart">
            <a:extLst>
              <a:ext uri="{FF2B5EF4-FFF2-40B4-BE49-F238E27FC236}">
                <a16:creationId xmlns:a16="http://schemas.microsoft.com/office/drawing/2014/main" id="{5EBED6BB-D6D1-007D-F94B-02392B4573E7}"/>
              </a:ext>
            </a:extLst>
          </p:cNvPr>
          <p:cNvPicPr>
            <a:picLocks noChangeAspect="1"/>
          </p:cNvPicPr>
          <p:nvPr userDrawn="1"/>
        </p:nvPicPr>
        <p:blipFill>
          <a:blip>
            <a:extLst>
              <a:ext uri="{96DAC541-7B7A-43D3-8B79-37D633B846F1}">
                <asvg:svgBlip xmlns:asvg="http://schemas.microsoft.com/office/drawing/2016/SVG/main" r:embed="rId101"/>
              </a:ext>
            </a:extLst>
          </a:blip>
          <a:srcRect/>
          <a:stretch/>
        </p:blipFill>
        <p:spPr>
          <a:xfrm>
            <a:off x="7874598" y="2595558"/>
            <a:ext cx="411480" cy="411480"/>
          </a:xfrm>
          <a:prstGeom prst="rect">
            <a:avLst/>
          </a:prstGeom>
        </p:spPr>
      </p:pic>
      <p:pic>
        <p:nvPicPr>
          <p:cNvPr id="181" name="Graphic 180" descr="a group of people">
            <a:extLst>
              <a:ext uri="{FF2B5EF4-FFF2-40B4-BE49-F238E27FC236}">
                <a16:creationId xmlns:a16="http://schemas.microsoft.com/office/drawing/2014/main" id="{C71842D6-CE5B-5117-DC21-E56BD4C3C7D5}"/>
              </a:ext>
            </a:extLst>
          </p:cNvPr>
          <p:cNvPicPr>
            <a:picLocks noChangeAspect="1"/>
          </p:cNvPicPr>
          <p:nvPr userDrawn="1"/>
        </p:nvPicPr>
        <p:blipFill>
          <a:blip>
            <a:extLst>
              <a:ext uri="{96DAC541-7B7A-43D3-8B79-37D633B846F1}">
                <asvg:svgBlip xmlns:asvg="http://schemas.microsoft.com/office/drawing/2016/SVG/main" r:embed="rId102"/>
              </a:ext>
            </a:extLst>
          </a:blip>
          <a:srcRect/>
          <a:stretch/>
        </p:blipFill>
        <p:spPr>
          <a:xfrm>
            <a:off x="5787686" y="2595558"/>
            <a:ext cx="411480" cy="411480"/>
          </a:xfrm>
          <a:prstGeom prst="rect">
            <a:avLst/>
          </a:prstGeom>
        </p:spPr>
      </p:pic>
      <p:pic>
        <p:nvPicPr>
          <p:cNvPr id="182" name="Graphic 181" descr="person">
            <a:extLst>
              <a:ext uri="{FF2B5EF4-FFF2-40B4-BE49-F238E27FC236}">
                <a16:creationId xmlns:a16="http://schemas.microsoft.com/office/drawing/2014/main" id="{F30B18A5-E44E-2F87-9653-A3854C8696E5}"/>
              </a:ext>
            </a:extLst>
          </p:cNvPr>
          <p:cNvPicPr>
            <a:picLocks noChangeAspect="1"/>
          </p:cNvPicPr>
          <p:nvPr userDrawn="1"/>
        </p:nvPicPr>
        <p:blipFill>
          <a:blip>
            <a:extLst>
              <a:ext uri="{96DAC541-7B7A-43D3-8B79-37D633B846F1}">
                <asvg:svgBlip xmlns:asvg="http://schemas.microsoft.com/office/drawing/2016/SVG/main" r:embed="rId103"/>
              </a:ext>
            </a:extLst>
          </a:blip>
          <a:srcRect/>
          <a:stretch/>
        </p:blipFill>
        <p:spPr>
          <a:xfrm>
            <a:off x="4744230" y="2595558"/>
            <a:ext cx="411480" cy="411480"/>
          </a:xfrm>
          <a:prstGeom prst="rect">
            <a:avLst/>
          </a:prstGeom>
        </p:spPr>
      </p:pic>
      <p:pic>
        <p:nvPicPr>
          <p:cNvPr id="183" name="Graphic 182" descr="VR goggles">
            <a:extLst>
              <a:ext uri="{FF2B5EF4-FFF2-40B4-BE49-F238E27FC236}">
                <a16:creationId xmlns:a16="http://schemas.microsoft.com/office/drawing/2014/main" id="{C576F1DC-49EB-1491-73FD-14981E799858}"/>
              </a:ext>
            </a:extLst>
          </p:cNvPr>
          <p:cNvPicPr>
            <a:picLocks noChangeAspect="1"/>
          </p:cNvPicPr>
          <p:nvPr userDrawn="1"/>
        </p:nvPicPr>
        <p:blipFill>
          <a:blip>
            <a:extLst>
              <a:ext uri="{96DAC541-7B7A-43D3-8B79-37D633B846F1}">
                <asvg:svgBlip xmlns:asvg="http://schemas.microsoft.com/office/drawing/2016/SVG/main" r:embed="rId104"/>
              </a:ext>
            </a:extLst>
          </a:blip>
          <a:srcRect/>
          <a:stretch/>
        </p:blipFill>
        <p:spPr>
          <a:xfrm>
            <a:off x="10483238" y="2595558"/>
            <a:ext cx="411480" cy="411480"/>
          </a:xfrm>
          <a:prstGeom prst="rect">
            <a:avLst/>
          </a:prstGeom>
        </p:spPr>
      </p:pic>
      <p:pic>
        <p:nvPicPr>
          <p:cNvPr id="184" name="Graphic 183" descr="bell">
            <a:extLst>
              <a:ext uri="{FF2B5EF4-FFF2-40B4-BE49-F238E27FC236}">
                <a16:creationId xmlns:a16="http://schemas.microsoft.com/office/drawing/2014/main" id="{1D0EA255-7694-67CA-6F7A-F4A260CB9BB8}"/>
              </a:ext>
            </a:extLst>
          </p:cNvPr>
          <p:cNvPicPr>
            <a:picLocks noChangeAspect="1"/>
          </p:cNvPicPr>
          <p:nvPr userDrawn="1"/>
        </p:nvPicPr>
        <p:blipFill>
          <a:blip>
            <a:extLst>
              <a:ext uri="{96DAC541-7B7A-43D3-8B79-37D633B846F1}">
                <asvg:svgBlip xmlns:asvg="http://schemas.microsoft.com/office/drawing/2016/SVG/main" r:embed="rId105"/>
              </a:ext>
            </a:extLst>
          </a:blip>
          <a:srcRect/>
          <a:stretch/>
        </p:blipFill>
        <p:spPr>
          <a:xfrm>
            <a:off x="9961510" y="3161483"/>
            <a:ext cx="411480" cy="411480"/>
          </a:xfrm>
          <a:prstGeom prst="rect">
            <a:avLst/>
          </a:prstGeom>
        </p:spPr>
      </p:pic>
      <p:pic>
        <p:nvPicPr>
          <p:cNvPr id="185" name="Graphic 184" descr="calendar with dots">
            <a:extLst>
              <a:ext uri="{FF2B5EF4-FFF2-40B4-BE49-F238E27FC236}">
                <a16:creationId xmlns:a16="http://schemas.microsoft.com/office/drawing/2014/main" id="{D3B15BAD-E5B5-A621-2079-651B6EADEDA1}"/>
              </a:ext>
            </a:extLst>
          </p:cNvPr>
          <p:cNvPicPr>
            <a:picLocks noChangeAspect="1"/>
          </p:cNvPicPr>
          <p:nvPr userDrawn="1"/>
        </p:nvPicPr>
        <p:blipFill>
          <a:blip>
            <a:extLst>
              <a:ext uri="{96DAC541-7B7A-43D3-8B79-37D633B846F1}">
                <asvg:svgBlip xmlns:asvg="http://schemas.microsoft.com/office/drawing/2016/SVG/main" r:embed="rId106"/>
              </a:ext>
            </a:extLst>
          </a:blip>
          <a:srcRect/>
          <a:stretch/>
        </p:blipFill>
        <p:spPr>
          <a:xfrm>
            <a:off x="3700774" y="3161483"/>
            <a:ext cx="411480" cy="411480"/>
          </a:xfrm>
          <a:prstGeom prst="rect">
            <a:avLst/>
          </a:prstGeom>
        </p:spPr>
      </p:pic>
      <p:pic>
        <p:nvPicPr>
          <p:cNvPr id="186" name="Graphic 185" descr="calendar with number 10">
            <a:extLst>
              <a:ext uri="{FF2B5EF4-FFF2-40B4-BE49-F238E27FC236}">
                <a16:creationId xmlns:a16="http://schemas.microsoft.com/office/drawing/2014/main" id="{D3788F9C-AB8B-FAF6-3A43-3EEDDBF02FE0}"/>
              </a:ext>
            </a:extLst>
          </p:cNvPr>
          <p:cNvPicPr>
            <a:picLocks noChangeAspect="1"/>
          </p:cNvPicPr>
          <p:nvPr userDrawn="1"/>
        </p:nvPicPr>
        <p:blipFill>
          <a:blip>
            <a:extLst>
              <a:ext uri="{96DAC541-7B7A-43D3-8B79-37D633B846F1}">
                <asvg:svgBlip xmlns:asvg="http://schemas.microsoft.com/office/drawing/2016/SVG/main" r:embed="rId107"/>
              </a:ext>
            </a:extLst>
          </a:blip>
          <a:srcRect/>
          <a:stretch/>
        </p:blipFill>
        <p:spPr>
          <a:xfrm>
            <a:off x="4222502" y="3161483"/>
            <a:ext cx="411480" cy="411480"/>
          </a:xfrm>
          <a:prstGeom prst="rect">
            <a:avLst/>
          </a:prstGeom>
        </p:spPr>
      </p:pic>
      <p:pic>
        <p:nvPicPr>
          <p:cNvPr id="187" name="Graphic 186" descr="blank calendar">
            <a:extLst>
              <a:ext uri="{FF2B5EF4-FFF2-40B4-BE49-F238E27FC236}">
                <a16:creationId xmlns:a16="http://schemas.microsoft.com/office/drawing/2014/main" id="{04E1E784-6DF5-1219-2372-12AB144EFADE}"/>
              </a:ext>
            </a:extLst>
          </p:cNvPr>
          <p:cNvPicPr>
            <a:picLocks noChangeAspect="1"/>
          </p:cNvPicPr>
          <p:nvPr userDrawn="1"/>
        </p:nvPicPr>
        <p:blipFill>
          <a:blip>
            <a:extLst>
              <a:ext uri="{96DAC541-7B7A-43D3-8B79-37D633B846F1}">
                <asvg:svgBlip xmlns:asvg="http://schemas.microsoft.com/office/drawing/2016/SVG/main" r:embed="rId108"/>
              </a:ext>
            </a:extLst>
          </a:blip>
          <a:srcRect/>
          <a:stretch/>
        </p:blipFill>
        <p:spPr>
          <a:xfrm>
            <a:off x="4744230" y="3161483"/>
            <a:ext cx="411480" cy="411480"/>
          </a:xfrm>
          <a:prstGeom prst="rect">
            <a:avLst/>
          </a:prstGeom>
        </p:spPr>
      </p:pic>
      <p:pic>
        <p:nvPicPr>
          <p:cNvPr id="189" name="Graphic 188" descr="clipboard">
            <a:extLst>
              <a:ext uri="{FF2B5EF4-FFF2-40B4-BE49-F238E27FC236}">
                <a16:creationId xmlns:a16="http://schemas.microsoft.com/office/drawing/2014/main" id="{58595762-3190-BC34-871E-246FC3F04BB8}"/>
              </a:ext>
            </a:extLst>
          </p:cNvPr>
          <p:cNvPicPr>
            <a:picLocks noChangeAspect="1"/>
          </p:cNvPicPr>
          <p:nvPr userDrawn="1"/>
        </p:nvPicPr>
        <p:blipFill>
          <a:blip>
            <a:extLst>
              <a:ext uri="{96DAC541-7B7A-43D3-8B79-37D633B846F1}">
                <asvg:svgBlip xmlns:asvg="http://schemas.microsoft.com/office/drawing/2016/SVG/main" r:embed="rId109"/>
              </a:ext>
            </a:extLst>
          </a:blip>
          <a:srcRect/>
          <a:stretch/>
        </p:blipFill>
        <p:spPr>
          <a:xfrm>
            <a:off x="5265958" y="3161483"/>
            <a:ext cx="411480" cy="411480"/>
          </a:xfrm>
          <a:prstGeom prst="rect">
            <a:avLst/>
          </a:prstGeom>
        </p:spPr>
      </p:pic>
      <p:pic>
        <p:nvPicPr>
          <p:cNvPr id="190" name="Graphic 189" descr="clipboard with a paper">
            <a:extLst>
              <a:ext uri="{FF2B5EF4-FFF2-40B4-BE49-F238E27FC236}">
                <a16:creationId xmlns:a16="http://schemas.microsoft.com/office/drawing/2014/main" id="{B61F357B-1D80-4ECB-A058-D65550F46BC8}"/>
              </a:ext>
            </a:extLst>
          </p:cNvPr>
          <p:cNvPicPr>
            <a:picLocks noChangeAspect="1"/>
          </p:cNvPicPr>
          <p:nvPr userDrawn="1"/>
        </p:nvPicPr>
        <p:blipFill>
          <a:blip>
            <a:extLst>
              <a:ext uri="{96DAC541-7B7A-43D3-8B79-37D633B846F1}">
                <asvg:svgBlip xmlns:asvg="http://schemas.microsoft.com/office/drawing/2016/SVG/main" r:embed="rId110"/>
              </a:ext>
            </a:extLst>
          </a:blip>
          <a:srcRect/>
          <a:stretch/>
        </p:blipFill>
        <p:spPr>
          <a:xfrm>
            <a:off x="5787686" y="3161483"/>
            <a:ext cx="411480" cy="411480"/>
          </a:xfrm>
          <a:prstGeom prst="rect">
            <a:avLst/>
          </a:prstGeom>
        </p:spPr>
      </p:pic>
      <p:pic>
        <p:nvPicPr>
          <p:cNvPr id="191" name="Graphic 190" descr="cup">
            <a:extLst>
              <a:ext uri="{FF2B5EF4-FFF2-40B4-BE49-F238E27FC236}">
                <a16:creationId xmlns:a16="http://schemas.microsoft.com/office/drawing/2014/main" id="{93309292-47F4-DDEF-48FD-FC2B15D2A3FC}"/>
              </a:ext>
            </a:extLst>
          </p:cNvPr>
          <p:cNvPicPr>
            <a:picLocks noChangeAspect="1"/>
          </p:cNvPicPr>
          <p:nvPr userDrawn="1"/>
        </p:nvPicPr>
        <p:blipFill>
          <a:blip>
            <a:extLst>
              <a:ext uri="{96DAC541-7B7A-43D3-8B79-37D633B846F1}">
                <asvg:svgBlip xmlns:asvg="http://schemas.microsoft.com/office/drawing/2016/SVG/main" r:embed="rId111"/>
              </a:ext>
            </a:extLst>
          </a:blip>
          <a:srcRect/>
          <a:stretch/>
        </p:blipFill>
        <p:spPr>
          <a:xfrm>
            <a:off x="11004968" y="3161483"/>
            <a:ext cx="411480" cy="411480"/>
          </a:xfrm>
          <a:prstGeom prst="rect">
            <a:avLst/>
          </a:prstGeom>
        </p:spPr>
      </p:pic>
      <p:pic>
        <p:nvPicPr>
          <p:cNvPr id="192" name="Graphic 191" descr="pen and ruler">
            <a:extLst>
              <a:ext uri="{FF2B5EF4-FFF2-40B4-BE49-F238E27FC236}">
                <a16:creationId xmlns:a16="http://schemas.microsoft.com/office/drawing/2014/main" id="{0B1C263D-1F56-1EEB-2477-235FA6F18060}"/>
              </a:ext>
            </a:extLst>
          </p:cNvPr>
          <p:cNvPicPr>
            <a:picLocks noChangeAspect="1"/>
          </p:cNvPicPr>
          <p:nvPr userDrawn="1"/>
        </p:nvPicPr>
        <p:blipFill>
          <a:blip>
            <a:extLst>
              <a:ext uri="{96DAC541-7B7A-43D3-8B79-37D633B846F1}">
                <asvg:svgBlip xmlns:asvg="http://schemas.microsoft.com/office/drawing/2016/SVG/main" r:embed="rId112"/>
              </a:ext>
            </a:extLst>
          </a:blip>
          <a:srcRect/>
          <a:stretch/>
        </p:blipFill>
        <p:spPr>
          <a:xfrm>
            <a:off x="8918054" y="3161483"/>
            <a:ext cx="411480" cy="411480"/>
          </a:xfrm>
          <a:prstGeom prst="rect">
            <a:avLst/>
          </a:prstGeom>
        </p:spPr>
      </p:pic>
      <p:pic>
        <p:nvPicPr>
          <p:cNvPr id="193" name="Graphic 192" descr="clcok">
            <a:extLst>
              <a:ext uri="{FF2B5EF4-FFF2-40B4-BE49-F238E27FC236}">
                <a16:creationId xmlns:a16="http://schemas.microsoft.com/office/drawing/2014/main" id="{9EC3D942-24C2-C677-D79C-D12A4306BA24}"/>
              </a:ext>
            </a:extLst>
          </p:cNvPr>
          <p:cNvPicPr>
            <a:picLocks noChangeAspect="1"/>
          </p:cNvPicPr>
          <p:nvPr userDrawn="1"/>
        </p:nvPicPr>
        <p:blipFill>
          <a:blip>
            <a:extLst>
              <a:ext uri="{96DAC541-7B7A-43D3-8B79-37D633B846F1}">
                <asvg:svgBlip xmlns:asvg="http://schemas.microsoft.com/office/drawing/2016/SVG/main" r:embed="rId113"/>
              </a:ext>
            </a:extLst>
          </a:blip>
          <a:srcRect/>
          <a:stretch/>
        </p:blipFill>
        <p:spPr>
          <a:xfrm>
            <a:off x="10483238" y="3161483"/>
            <a:ext cx="411480" cy="411480"/>
          </a:xfrm>
          <a:prstGeom prst="rect">
            <a:avLst/>
          </a:prstGeom>
        </p:spPr>
      </p:pic>
      <p:pic>
        <p:nvPicPr>
          <p:cNvPr id="194" name="Graphic 193" descr="form">
            <a:extLst>
              <a:ext uri="{FF2B5EF4-FFF2-40B4-BE49-F238E27FC236}">
                <a16:creationId xmlns:a16="http://schemas.microsoft.com/office/drawing/2014/main" id="{CD3F964E-66CD-3ED7-D3EB-E23F340B1F88}"/>
              </a:ext>
            </a:extLst>
          </p:cNvPr>
          <p:cNvPicPr>
            <a:picLocks noChangeAspect="1"/>
          </p:cNvPicPr>
          <p:nvPr userDrawn="1"/>
        </p:nvPicPr>
        <p:blipFill>
          <a:blip>
            <a:extLst>
              <a:ext uri="{96DAC541-7B7A-43D3-8B79-37D633B846F1}">
                <asvg:svgBlip xmlns:asvg="http://schemas.microsoft.com/office/drawing/2016/SVG/main" r:embed="rId114"/>
              </a:ext>
            </a:extLst>
          </a:blip>
          <a:srcRect/>
          <a:stretch/>
        </p:blipFill>
        <p:spPr>
          <a:xfrm>
            <a:off x="7352870" y="3161483"/>
            <a:ext cx="411480" cy="411480"/>
          </a:xfrm>
          <a:prstGeom prst="rect">
            <a:avLst/>
          </a:prstGeom>
        </p:spPr>
      </p:pic>
      <p:pic>
        <p:nvPicPr>
          <p:cNvPr id="195" name="Graphic 194" descr="highlighter pen">
            <a:extLst>
              <a:ext uri="{FF2B5EF4-FFF2-40B4-BE49-F238E27FC236}">
                <a16:creationId xmlns:a16="http://schemas.microsoft.com/office/drawing/2014/main" id="{F078130B-DD2B-40C0-12FF-4519151A761D}"/>
              </a:ext>
            </a:extLst>
          </p:cNvPr>
          <p:cNvPicPr>
            <a:picLocks noChangeAspect="1"/>
          </p:cNvPicPr>
          <p:nvPr userDrawn="1"/>
        </p:nvPicPr>
        <p:blipFill>
          <a:blip>
            <a:extLst>
              <a:ext uri="{96DAC541-7B7A-43D3-8B79-37D633B846F1}">
                <asvg:svgBlip xmlns:asvg="http://schemas.microsoft.com/office/drawing/2016/SVG/main" r:embed="rId115"/>
              </a:ext>
            </a:extLst>
          </a:blip>
          <a:srcRect/>
          <a:stretch/>
        </p:blipFill>
        <p:spPr>
          <a:xfrm>
            <a:off x="7874598" y="3161483"/>
            <a:ext cx="411480" cy="411480"/>
          </a:xfrm>
          <a:prstGeom prst="rect">
            <a:avLst/>
          </a:prstGeom>
        </p:spPr>
      </p:pic>
      <p:pic>
        <p:nvPicPr>
          <p:cNvPr id="196" name="Graphic 195" descr="clipped papers">
            <a:extLst>
              <a:ext uri="{FF2B5EF4-FFF2-40B4-BE49-F238E27FC236}">
                <a16:creationId xmlns:a16="http://schemas.microsoft.com/office/drawing/2014/main" id="{2645DEC8-A5EF-1AA1-3A80-05F5D4E0251C}"/>
              </a:ext>
            </a:extLst>
          </p:cNvPr>
          <p:cNvPicPr>
            <a:picLocks noChangeAspect="1"/>
          </p:cNvPicPr>
          <p:nvPr userDrawn="1"/>
        </p:nvPicPr>
        <p:blipFill>
          <a:blip>
            <a:extLst>
              <a:ext uri="{96DAC541-7B7A-43D3-8B79-37D633B846F1}">
                <asvg:svgBlip xmlns:asvg="http://schemas.microsoft.com/office/drawing/2016/SVG/main" r:embed="rId116"/>
              </a:ext>
            </a:extLst>
          </a:blip>
          <a:srcRect/>
          <a:stretch/>
        </p:blipFill>
        <p:spPr>
          <a:xfrm>
            <a:off x="6831142" y="3161483"/>
            <a:ext cx="411480" cy="411480"/>
          </a:xfrm>
          <a:prstGeom prst="rect">
            <a:avLst/>
          </a:prstGeom>
        </p:spPr>
      </p:pic>
      <p:pic>
        <p:nvPicPr>
          <p:cNvPr id="197" name="Graphic 196" descr="pen">
            <a:extLst>
              <a:ext uri="{FF2B5EF4-FFF2-40B4-BE49-F238E27FC236}">
                <a16:creationId xmlns:a16="http://schemas.microsoft.com/office/drawing/2014/main" id="{308E2DFD-0DCE-44C8-FD7B-55E7F7D7B650}"/>
              </a:ext>
            </a:extLst>
          </p:cNvPr>
          <p:cNvPicPr>
            <a:picLocks noChangeAspect="1"/>
          </p:cNvPicPr>
          <p:nvPr userDrawn="1"/>
        </p:nvPicPr>
        <p:blipFill>
          <a:blip>
            <a:extLst>
              <a:ext uri="{96DAC541-7B7A-43D3-8B79-37D633B846F1}">
                <asvg:svgBlip xmlns:asvg="http://schemas.microsoft.com/office/drawing/2016/SVG/main" r:embed="rId117"/>
              </a:ext>
            </a:extLst>
          </a:blip>
          <a:srcRect/>
          <a:stretch/>
        </p:blipFill>
        <p:spPr>
          <a:xfrm>
            <a:off x="8396326" y="3161483"/>
            <a:ext cx="411480" cy="411480"/>
          </a:xfrm>
          <a:prstGeom prst="rect">
            <a:avLst/>
          </a:prstGeom>
        </p:spPr>
      </p:pic>
      <p:pic>
        <p:nvPicPr>
          <p:cNvPr id="198" name="Graphic 197" descr="laptop and mug">
            <a:extLst>
              <a:ext uri="{FF2B5EF4-FFF2-40B4-BE49-F238E27FC236}">
                <a16:creationId xmlns:a16="http://schemas.microsoft.com/office/drawing/2014/main" id="{0FA5DEA2-8C30-29A2-3CE8-273BA6EAFD23}"/>
              </a:ext>
            </a:extLst>
          </p:cNvPr>
          <p:cNvPicPr>
            <a:picLocks noChangeAspect="1"/>
          </p:cNvPicPr>
          <p:nvPr userDrawn="1"/>
        </p:nvPicPr>
        <p:blipFill>
          <a:blip>
            <a:extLst>
              <a:ext uri="{96DAC541-7B7A-43D3-8B79-37D633B846F1}">
                <asvg:svgBlip xmlns:asvg="http://schemas.microsoft.com/office/drawing/2016/SVG/main" r:embed="rId118"/>
              </a:ext>
            </a:extLst>
          </a:blip>
          <a:srcRect/>
          <a:stretch/>
        </p:blipFill>
        <p:spPr>
          <a:xfrm>
            <a:off x="11004968" y="3745969"/>
            <a:ext cx="411480" cy="411480"/>
          </a:xfrm>
          <a:prstGeom prst="rect">
            <a:avLst/>
          </a:prstGeom>
        </p:spPr>
      </p:pic>
      <p:pic>
        <p:nvPicPr>
          <p:cNvPr id="199" name="Graphic 198" descr="note and pen">
            <a:extLst>
              <a:ext uri="{FF2B5EF4-FFF2-40B4-BE49-F238E27FC236}">
                <a16:creationId xmlns:a16="http://schemas.microsoft.com/office/drawing/2014/main" id="{DDD15496-CF4A-AD14-0EA0-DC67E8B91CA1}"/>
              </a:ext>
            </a:extLst>
          </p:cNvPr>
          <p:cNvPicPr>
            <a:picLocks noChangeAspect="1"/>
          </p:cNvPicPr>
          <p:nvPr userDrawn="1"/>
        </p:nvPicPr>
        <p:blipFill>
          <a:blip>
            <a:extLst>
              <a:ext uri="{96DAC541-7B7A-43D3-8B79-37D633B846F1}">
                <asvg:svgBlip xmlns:asvg="http://schemas.microsoft.com/office/drawing/2016/SVG/main" r:embed="rId119"/>
              </a:ext>
            </a:extLst>
          </a:blip>
          <a:srcRect/>
          <a:stretch/>
        </p:blipFill>
        <p:spPr>
          <a:xfrm>
            <a:off x="6309414" y="3161483"/>
            <a:ext cx="411480" cy="411480"/>
          </a:xfrm>
          <a:prstGeom prst="rect">
            <a:avLst/>
          </a:prstGeom>
        </p:spPr>
      </p:pic>
      <p:pic>
        <p:nvPicPr>
          <p:cNvPr id="200" name="Graphic 199" descr="book">
            <a:extLst>
              <a:ext uri="{FF2B5EF4-FFF2-40B4-BE49-F238E27FC236}">
                <a16:creationId xmlns:a16="http://schemas.microsoft.com/office/drawing/2014/main" id="{C4BE8C2B-6657-B8DC-85EA-5DB466F13AAF}"/>
              </a:ext>
            </a:extLst>
          </p:cNvPr>
          <p:cNvPicPr>
            <a:picLocks noChangeAspect="1"/>
          </p:cNvPicPr>
          <p:nvPr userDrawn="1"/>
        </p:nvPicPr>
        <p:blipFill>
          <a:blip>
            <a:extLst>
              <a:ext uri="{96DAC541-7B7A-43D3-8B79-37D633B846F1}">
                <asvg:svgBlip xmlns:asvg="http://schemas.microsoft.com/office/drawing/2016/SVG/main" r:embed="rId120"/>
              </a:ext>
            </a:extLst>
          </a:blip>
          <a:srcRect/>
          <a:stretch/>
        </p:blipFill>
        <p:spPr>
          <a:xfrm>
            <a:off x="9961510" y="4293333"/>
            <a:ext cx="411480" cy="411480"/>
          </a:xfrm>
          <a:prstGeom prst="rect">
            <a:avLst/>
          </a:prstGeom>
        </p:spPr>
      </p:pic>
      <p:pic>
        <p:nvPicPr>
          <p:cNvPr id="201" name="Graphic 200" descr="folders">
            <a:extLst>
              <a:ext uri="{FF2B5EF4-FFF2-40B4-BE49-F238E27FC236}">
                <a16:creationId xmlns:a16="http://schemas.microsoft.com/office/drawing/2014/main" id="{52C04259-1739-CB15-31F3-8891147B41AF}"/>
              </a:ext>
            </a:extLst>
          </p:cNvPr>
          <p:cNvPicPr>
            <a:picLocks noChangeAspect="1"/>
          </p:cNvPicPr>
          <p:nvPr userDrawn="1"/>
        </p:nvPicPr>
        <p:blipFill>
          <a:blip>
            <a:extLst>
              <a:ext uri="{96DAC541-7B7A-43D3-8B79-37D633B846F1}">
                <asvg:svgBlip xmlns:asvg="http://schemas.microsoft.com/office/drawing/2016/SVG/main" r:embed="rId121"/>
              </a:ext>
            </a:extLst>
          </a:blip>
          <a:srcRect/>
          <a:stretch/>
        </p:blipFill>
        <p:spPr>
          <a:xfrm>
            <a:off x="11004968" y="4293333"/>
            <a:ext cx="411480" cy="411480"/>
          </a:xfrm>
          <a:prstGeom prst="rect">
            <a:avLst/>
          </a:prstGeom>
        </p:spPr>
      </p:pic>
      <p:pic>
        <p:nvPicPr>
          <p:cNvPr id="202" name="Graphic 201" descr="Mobile device displaying content sharing">
            <a:extLst>
              <a:ext uri="{FF2B5EF4-FFF2-40B4-BE49-F238E27FC236}">
                <a16:creationId xmlns:a16="http://schemas.microsoft.com/office/drawing/2014/main" id="{F12082D8-D8E9-A50A-420D-290B7EAAC46D}"/>
              </a:ext>
            </a:extLst>
          </p:cNvPr>
          <p:cNvPicPr>
            <a:picLocks noChangeAspect="1"/>
          </p:cNvPicPr>
          <p:nvPr userDrawn="1"/>
        </p:nvPicPr>
        <p:blipFill>
          <a:blip>
            <a:extLst>
              <a:ext uri="{96DAC541-7B7A-43D3-8B79-37D633B846F1}">
                <asvg:svgBlip xmlns:asvg="http://schemas.microsoft.com/office/drawing/2016/SVG/main" r:embed="rId122"/>
              </a:ext>
            </a:extLst>
          </a:blip>
          <a:srcRect/>
          <a:stretch/>
        </p:blipFill>
        <p:spPr>
          <a:xfrm>
            <a:off x="5787686" y="4293333"/>
            <a:ext cx="411480" cy="411480"/>
          </a:xfrm>
          <a:prstGeom prst="rect">
            <a:avLst/>
          </a:prstGeom>
        </p:spPr>
      </p:pic>
      <p:pic>
        <p:nvPicPr>
          <p:cNvPr id="203" name="Graphic 202" descr="desktop device (blank)">
            <a:extLst>
              <a:ext uri="{FF2B5EF4-FFF2-40B4-BE49-F238E27FC236}">
                <a16:creationId xmlns:a16="http://schemas.microsoft.com/office/drawing/2014/main" id="{390509AD-C6DB-B465-901B-E2458BF8686E}"/>
              </a:ext>
            </a:extLst>
          </p:cNvPr>
          <p:cNvPicPr>
            <a:picLocks noChangeAspect="1"/>
          </p:cNvPicPr>
          <p:nvPr userDrawn="1"/>
        </p:nvPicPr>
        <p:blipFill>
          <a:blip>
            <a:extLst>
              <a:ext uri="{96DAC541-7B7A-43D3-8B79-37D633B846F1}">
                <asvg:svgBlip xmlns:asvg="http://schemas.microsoft.com/office/drawing/2016/SVG/main" r:embed="rId123"/>
              </a:ext>
            </a:extLst>
          </a:blip>
          <a:srcRect/>
          <a:stretch/>
        </p:blipFill>
        <p:spPr>
          <a:xfrm>
            <a:off x="6309414" y="4293333"/>
            <a:ext cx="411480" cy="411480"/>
          </a:xfrm>
          <a:prstGeom prst="rect">
            <a:avLst/>
          </a:prstGeom>
        </p:spPr>
      </p:pic>
      <p:pic>
        <p:nvPicPr>
          <p:cNvPr id="204" name="Graphic 203" descr="desktop device displaying content">
            <a:extLst>
              <a:ext uri="{FF2B5EF4-FFF2-40B4-BE49-F238E27FC236}">
                <a16:creationId xmlns:a16="http://schemas.microsoft.com/office/drawing/2014/main" id="{46FB5DCA-A358-B4E7-8587-6C49773678A8}"/>
              </a:ext>
            </a:extLst>
          </p:cNvPr>
          <p:cNvPicPr>
            <a:picLocks noChangeAspect="1"/>
          </p:cNvPicPr>
          <p:nvPr userDrawn="1"/>
        </p:nvPicPr>
        <p:blipFill>
          <a:blip>
            <a:extLst>
              <a:ext uri="{96DAC541-7B7A-43D3-8B79-37D633B846F1}">
                <asvg:svgBlip xmlns:asvg="http://schemas.microsoft.com/office/drawing/2016/SVG/main" r:embed="rId124"/>
              </a:ext>
            </a:extLst>
          </a:blip>
          <a:srcRect/>
          <a:stretch/>
        </p:blipFill>
        <p:spPr>
          <a:xfrm>
            <a:off x="6831142" y="4293333"/>
            <a:ext cx="411480" cy="411480"/>
          </a:xfrm>
          <a:prstGeom prst="rect">
            <a:avLst/>
          </a:prstGeom>
        </p:spPr>
      </p:pic>
      <p:pic>
        <p:nvPicPr>
          <p:cNvPr id="205" name="Graphic 204" descr="laptop device displaying online meeting">
            <a:extLst>
              <a:ext uri="{FF2B5EF4-FFF2-40B4-BE49-F238E27FC236}">
                <a16:creationId xmlns:a16="http://schemas.microsoft.com/office/drawing/2014/main" id="{B4B14E88-0F0E-1F49-E231-62DA83A7DC3B}"/>
              </a:ext>
            </a:extLst>
          </p:cNvPr>
          <p:cNvPicPr>
            <a:picLocks noChangeAspect="1"/>
          </p:cNvPicPr>
          <p:nvPr userDrawn="1"/>
        </p:nvPicPr>
        <p:blipFill>
          <a:blip>
            <a:extLst>
              <a:ext uri="{96DAC541-7B7A-43D3-8B79-37D633B846F1}">
                <asvg:svgBlip xmlns:asvg="http://schemas.microsoft.com/office/drawing/2016/SVG/main" r:embed="rId125"/>
              </a:ext>
            </a:extLst>
          </a:blip>
          <a:srcRect/>
          <a:stretch/>
        </p:blipFill>
        <p:spPr>
          <a:xfrm>
            <a:off x="7874598" y="4293333"/>
            <a:ext cx="411480" cy="411480"/>
          </a:xfrm>
          <a:prstGeom prst="rect">
            <a:avLst/>
          </a:prstGeom>
        </p:spPr>
      </p:pic>
      <p:pic>
        <p:nvPicPr>
          <p:cNvPr id="206" name="Graphic 205" descr="laptop device displaying a person">
            <a:extLst>
              <a:ext uri="{FF2B5EF4-FFF2-40B4-BE49-F238E27FC236}">
                <a16:creationId xmlns:a16="http://schemas.microsoft.com/office/drawing/2014/main" id="{6524904C-7284-4268-982C-B1435A0C9DB2}"/>
              </a:ext>
            </a:extLst>
          </p:cNvPr>
          <p:cNvPicPr>
            <a:picLocks noChangeAspect="1"/>
          </p:cNvPicPr>
          <p:nvPr userDrawn="1"/>
        </p:nvPicPr>
        <p:blipFill>
          <a:blip>
            <a:extLst>
              <a:ext uri="{96DAC541-7B7A-43D3-8B79-37D633B846F1}">
                <asvg:svgBlip xmlns:asvg="http://schemas.microsoft.com/office/drawing/2016/SVG/main" r:embed="rId126"/>
              </a:ext>
            </a:extLst>
          </a:blip>
          <a:srcRect/>
          <a:stretch/>
        </p:blipFill>
        <p:spPr>
          <a:xfrm>
            <a:off x="8396326" y="4293333"/>
            <a:ext cx="411480" cy="411480"/>
          </a:xfrm>
          <a:prstGeom prst="rect">
            <a:avLst/>
          </a:prstGeom>
        </p:spPr>
      </p:pic>
      <p:pic>
        <p:nvPicPr>
          <p:cNvPr id="207" name="Graphic 206" descr="laptop device displaying content">
            <a:extLst>
              <a:ext uri="{FF2B5EF4-FFF2-40B4-BE49-F238E27FC236}">
                <a16:creationId xmlns:a16="http://schemas.microsoft.com/office/drawing/2014/main" id="{FB21EB69-AF7D-D3CC-C415-BD22D7C28863}"/>
              </a:ext>
            </a:extLst>
          </p:cNvPr>
          <p:cNvPicPr>
            <a:picLocks noChangeAspect="1"/>
          </p:cNvPicPr>
          <p:nvPr userDrawn="1"/>
        </p:nvPicPr>
        <p:blipFill>
          <a:blip>
            <a:extLst>
              <a:ext uri="{96DAC541-7B7A-43D3-8B79-37D633B846F1}">
                <asvg:svgBlip xmlns:asvg="http://schemas.microsoft.com/office/drawing/2016/SVG/main" r:embed="rId127"/>
              </a:ext>
            </a:extLst>
          </a:blip>
          <a:srcRect/>
          <a:stretch/>
        </p:blipFill>
        <p:spPr>
          <a:xfrm>
            <a:off x="8918054" y="4293333"/>
            <a:ext cx="411480" cy="411480"/>
          </a:xfrm>
          <a:prstGeom prst="rect">
            <a:avLst/>
          </a:prstGeom>
        </p:spPr>
      </p:pic>
      <p:pic>
        <p:nvPicPr>
          <p:cNvPr id="208" name="Graphic 207" descr="laptop device displaying a play button">
            <a:extLst>
              <a:ext uri="{FF2B5EF4-FFF2-40B4-BE49-F238E27FC236}">
                <a16:creationId xmlns:a16="http://schemas.microsoft.com/office/drawing/2014/main" id="{1EEC4EEE-EFB1-2E53-2157-6D776919D5DA}"/>
              </a:ext>
            </a:extLst>
          </p:cNvPr>
          <p:cNvPicPr>
            <a:picLocks noChangeAspect="1"/>
          </p:cNvPicPr>
          <p:nvPr userDrawn="1"/>
        </p:nvPicPr>
        <p:blipFill>
          <a:blip>
            <a:extLst>
              <a:ext uri="{96DAC541-7B7A-43D3-8B79-37D633B846F1}">
                <asvg:svgBlip xmlns:asvg="http://schemas.microsoft.com/office/drawing/2016/SVG/main" r:embed="rId128"/>
              </a:ext>
            </a:extLst>
          </a:blip>
          <a:srcRect/>
          <a:stretch/>
        </p:blipFill>
        <p:spPr>
          <a:xfrm>
            <a:off x="9439782" y="4293333"/>
            <a:ext cx="411480" cy="411480"/>
          </a:xfrm>
          <a:prstGeom prst="rect">
            <a:avLst/>
          </a:prstGeom>
        </p:spPr>
      </p:pic>
      <p:pic>
        <p:nvPicPr>
          <p:cNvPr id="209" name="Graphic 208" descr="Mobile device (blank)">
            <a:extLst>
              <a:ext uri="{FF2B5EF4-FFF2-40B4-BE49-F238E27FC236}">
                <a16:creationId xmlns:a16="http://schemas.microsoft.com/office/drawing/2014/main" id="{06C967BA-7BE0-37C6-C0D3-A7C899DB7923}"/>
              </a:ext>
            </a:extLst>
          </p:cNvPr>
          <p:cNvPicPr>
            <a:picLocks noChangeAspect="1"/>
          </p:cNvPicPr>
          <p:nvPr userDrawn="1"/>
        </p:nvPicPr>
        <p:blipFill>
          <a:blip>
            <a:extLst>
              <a:ext uri="{96DAC541-7B7A-43D3-8B79-37D633B846F1}">
                <asvg:svgBlip xmlns:asvg="http://schemas.microsoft.com/office/drawing/2016/SVG/main" r:embed="rId129"/>
              </a:ext>
            </a:extLst>
          </a:blip>
          <a:srcRect/>
          <a:stretch/>
        </p:blipFill>
        <p:spPr>
          <a:xfrm>
            <a:off x="3700774" y="4293333"/>
            <a:ext cx="411480" cy="411480"/>
          </a:xfrm>
          <a:prstGeom prst="rect">
            <a:avLst/>
          </a:prstGeom>
        </p:spPr>
      </p:pic>
      <p:pic>
        <p:nvPicPr>
          <p:cNvPr id="210" name="Graphic 209" descr="Mobile device displaying person">
            <a:extLst>
              <a:ext uri="{FF2B5EF4-FFF2-40B4-BE49-F238E27FC236}">
                <a16:creationId xmlns:a16="http://schemas.microsoft.com/office/drawing/2014/main" id="{3BDA983E-8040-5921-18A8-5B9CC9432C48}"/>
              </a:ext>
            </a:extLst>
          </p:cNvPr>
          <p:cNvPicPr>
            <a:picLocks noChangeAspect="1"/>
          </p:cNvPicPr>
          <p:nvPr userDrawn="1"/>
        </p:nvPicPr>
        <p:blipFill>
          <a:blip>
            <a:extLst>
              <a:ext uri="{96DAC541-7B7A-43D3-8B79-37D633B846F1}">
                <asvg:svgBlip xmlns:asvg="http://schemas.microsoft.com/office/drawing/2016/SVG/main" r:embed="rId130"/>
              </a:ext>
            </a:extLst>
          </a:blip>
          <a:stretch>
            <a:fillRect/>
          </a:stretch>
        </p:blipFill>
        <p:spPr>
          <a:xfrm>
            <a:off x="4222502" y="4293333"/>
            <a:ext cx="411480" cy="411480"/>
          </a:xfrm>
          <a:prstGeom prst="rect">
            <a:avLst/>
          </a:prstGeom>
        </p:spPr>
      </p:pic>
      <p:pic>
        <p:nvPicPr>
          <p:cNvPr id="211" name="Graphic 210" descr="Mobile device displaying Play symbol">
            <a:extLst>
              <a:ext uri="{FF2B5EF4-FFF2-40B4-BE49-F238E27FC236}">
                <a16:creationId xmlns:a16="http://schemas.microsoft.com/office/drawing/2014/main" id="{B5D79337-691A-04E6-4F41-095F97EBBD2B}"/>
              </a:ext>
            </a:extLst>
          </p:cNvPr>
          <p:cNvPicPr>
            <a:picLocks noChangeAspect="1"/>
          </p:cNvPicPr>
          <p:nvPr userDrawn="1"/>
        </p:nvPicPr>
        <p:blipFill>
          <a:blip>
            <a:extLst>
              <a:ext uri="{96DAC541-7B7A-43D3-8B79-37D633B846F1}">
                <asvg:svgBlip xmlns:asvg="http://schemas.microsoft.com/office/drawing/2016/SVG/main" r:embed="rId131"/>
              </a:ext>
            </a:extLst>
          </a:blip>
          <a:stretch>
            <a:fillRect/>
          </a:stretch>
        </p:blipFill>
        <p:spPr>
          <a:xfrm>
            <a:off x="4744230" y="4293333"/>
            <a:ext cx="411480" cy="411480"/>
          </a:xfrm>
          <a:prstGeom prst="rect">
            <a:avLst/>
          </a:prstGeom>
        </p:spPr>
      </p:pic>
      <p:pic>
        <p:nvPicPr>
          <p:cNvPr id="212" name="Graphic 211" descr="printer">
            <a:extLst>
              <a:ext uri="{FF2B5EF4-FFF2-40B4-BE49-F238E27FC236}">
                <a16:creationId xmlns:a16="http://schemas.microsoft.com/office/drawing/2014/main" id="{070B6531-0CE3-5309-1FCE-5A561A593061}"/>
              </a:ext>
            </a:extLst>
          </p:cNvPr>
          <p:cNvPicPr>
            <a:picLocks noChangeAspect="1"/>
          </p:cNvPicPr>
          <p:nvPr userDrawn="1"/>
        </p:nvPicPr>
        <p:blipFill>
          <a:blip>
            <a:extLst>
              <a:ext uri="{96DAC541-7B7A-43D3-8B79-37D633B846F1}">
                <asvg:svgBlip xmlns:asvg="http://schemas.microsoft.com/office/drawing/2016/SVG/main" r:embed="rId132"/>
              </a:ext>
            </a:extLst>
          </a:blip>
          <a:srcRect/>
          <a:stretch/>
        </p:blipFill>
        <p:spPr>
          <a:xfrm>
            <a:off x="10483238" y="4293333"/>
            <a:ext cx="411480" cy="411480"/>
          </a:xfrm>
          <a:prstGeom prst="rect">
            <a:avLst/>
          </a:prstGeom>
        </p:spPr>
      </p:pic>
      <p:pic>
        <p:nvPicPr>
          <p:cNvPr id="213" name="Graphic 212" descr="Mobile device displaying content">
            <a:extLst>
              <a:ext uri="{FF2B5EF4-FFF2-40B4-BE49-F238E27FC236}">
                <a16:creationId xmlns:a16="http://schemas.microsoft.com/office/drawing/2014/main" id="{7D4C7F9A-157A-D901-E353-713C3432530B}"/>
              </a:ext>
            </a:extLst>
          </p:cNvPr>
          <p:cNvPicPr>
            <a:picLocks noChangeAspect="1"/>
          </p:cNvPicPr>
          <p:nvPr userDrawn="1"/>
        </p:nvPicPr>
        <p:blipFill>
          <a:blip>
            <a:extLst>
              <a:ext uri="{96DAC541-7B7A-43D3-8B79-37D633B846F1}">
                <asvg:svgBlip xmlns:asvg="http://schemas.microsoft.com/office/drawing/2016/SVG/main" r:embed="rId133"/>
              </a:ext>
            </a:extLst>
          </a:blip>
          <a:srcRect/>
          <a:stretch/>
        </p:blipFill>
        <p:spPr>
          <a:xfrm>
            <a:off x="5265958" y="4293333"/>
            <a:ext cx="411480" cy="411480"/>
          </a:xfrm>
          <a:prstGeom prst="rect">
            <a:avLst/>
          </a:prstGeom>
        </p:spPr>
      </p:pic>
      <p:pic>
        <p:nvPicPr>
          <p:cNvPr id="214" name="Graphic 213" descr="laptop (blank)">
            <a:extLst>
              <a:ext uri="{FF2B5EF4-FFF2-40B4-BE49-F238E27FC236}">
                <a16:creationId xmlns:a16="http://schemas.microsoft.com/office/drawing/2014/main" id="{F93B3C11-C51A-D9CC-D2AC-891E8B4472C6}"/>
              </a:ext>
            </a:extLst>
          </p:cNvPr>
          <p:cNvPicPr>
            <a:picLocks noChangeAspect="1"/>
          </p:cNvPicPr>
          <p:nvPr userDrawn="1"/>
        </p:nvPicPr>
        <p:blipFill>
          <a:blip>
            <a:extLst>
              <a:ext uri="{96DAC541-7B7A-43D3-8B79-37D633B846F1}">
                <asvg:svgBlip xmlns:asvg="http://schemas.microsoft.com/office/drawing/2016/SVG/main" r:embed="rId134"/>
              </a:ext>
            </a:extLst>
          </a:blip>
          <a:srcRect/>
          <a:stretch/>
        </p:blipFill>
        <p:spPr>
          <a:xfrm>
            <a:off x="7352870" y="4293333"/>
            <a:ext cx="411480" cy="411480"/>
          </a:xfrm>
          <a:prstGeom prst="rect">
            <a:avLst/>
          </a:prstGeom>
        </p:spPr>
      </p:pic>
      <p:pic>
        <p:nvPicPr>
          <p:cNvPr id="215" name="Graphic 214" descr="tools">
            <a:extLst>
              <a:ext uri="{FF2B5EF4-FFF2-40B4-BE49-F238E27FC236}">
                <a16:creationId xmlns:a16="http://schemas.microsoft.com/office/drawing/2014/main" id="{FF1D475F-0E2D-C982-2F0B-CBB601FFCC5F}"/>
              </a:ext>
            </a:extLst>
          </p:cNvPr>
          <p:cNvPicPr>
            <a:picLocks noChangeAspect="1"/>
          </p:cNvPicPr>
          <p:nvPr userDrawn="1"/>
        </p:nvPicPr>
        <p:blipFill>
          <a:blip>
            <a:extLst>
              <a:ext uri="{96DAC541-7B7A-43D3-8B79-37D633B846F1}">
                <asvg:svgBlip xmlns:asvg="http://schemas.microsoft.com/office/drawing/2016/SVG/main" r:embed="rId135"/>
              </a:ext>
            </a:extLst>
          </a:blip>
          <a:stretch>
            <a:fillRect/>
          </a:stretch>
        </p:blipFill>
        <p:spPr>
          <a:xfrm>
            <a:off x="9439782" y="3161483"/>
            <a:ext cx="411480" cy="411480"/>
          </a:xfrm>
          <a:prstGeom prst="rect">
            <a:avLst/>
          </a:prstGeom>
        </p:spPr>
      </p:pic>
    </p:spTree>
    <p:extLst>
      <p:ext uri="{BB962C8B-B14F-4D97-AF65-F5344CB8AC3E}">
        <p14:creationId xmlns:p14="http://schemas.microsoft.com/office/powerpoint/2010/main" val="242574518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55440" y="548641"/>
            <a:ext cx="3197132" cy="61119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53666" y="543805"/>
            <a:ext cx="3276259" cy="5486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55440" y="1415500"/>
            <a:ext cx="3197132" cy="45006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53666" y="1410665"/>
            <a:ext cx="3276259" cy="5129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55440" y="2121230"/>
            <a:ext cx="3197132" cy="66023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53667" y="2116395"/>
            <a:ext cx="329327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cxnSp>
        <p:nvCxnSpPr>
          <p:cNvPr id="7" name="Straight Connector 6">
            <a:extLst>
              <a:ext uri="{FF2B5EF4-FFF2-40B4-BE49-F238E27FC236}">
                <a16:creationId xmlns:a16="http://schemas.microsoft.com/office/drawing/2014/main" id="{30474C75-01C3-74C9-237B-D90741710EE9}"/>
              </a:ext>
              <a:ext uri="{C183D7F6-B498-43B3-948B-1728B52AA6E4}">
                <adec:decorative xmlns:adec="http://schemas.microsoft.com/office/drawing/2017/decorative" val="1"/>
              </a:ext>
            </a:extLst>
          </p:cNvPr>
          <p:cNvCxnSpPr>
            <a:cxnSpLocks/>
          </p:cNvCxnSpPr>
          <p:nvPr userDrawn="1"/>
        </p:nvCxnSpPr>
        <p:spPr bwMode="gray">
          <a:xfrm>
            <a:off x="4155440" y="130464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5413C8B-CC3F-FE7A-CA92-11CAD6362CC6}"/>
              </a:ext>
              <a:ext uri="{C183D7F6-B498-43B3-948B-1728B52AA6E4}">
                <adec:decorative xmlns:adec="http://schemas.microsoft.com/office/drawing/2017/decorative" val="1"/>
              </a:ext>
            </a:extLst>
          </p:cNvPr>
          <p:cNvCxnSpPr>
            <a:cxnSpLocks/>
          </p:cNvCxnSpPr>
          <p:nvPr userDrawn="1"/>
        </p:nvCxnSpPr>
        <p:spPr bwMode="gray">
          <a:xfrm>
            <a:off x="4155440" y="201037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79A09BC9-7FEE-F651-8565-44AEA9FF7B17}"/>
              </a:ext>
              <a:ext uri="{C183D7F6-B498-43B3-948B-1728B52AA6E4}">
                <adec:decorative xmlns:adec="http://schemas.microsoft.com/office/drawing/2017/decorative" val="1"/>
              </a:ext>
            </a:extLst>
          </p:cNvPr>
          <p:cNvCxnSpPr>
            <a:cxnSpLocks/>
          </p:cNvCxnSpPr>
          <p:nvPr userDrawn="1"/>
        </p:nvCxnSpPr>
        <p:spPr bwMode="gray">
          <a:xfrm>
            <a:off x="4155440" y="3871991"/>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53667" y="2924271"/>
            <a:ext cx="3276258"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88994959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42660" y="13669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40887" y="13620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42660" y="2450644"/>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40887" y="2445809"/>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42660" y="3534377"/>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40887" y="3529542"/>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sp>
        <p:nvSpPr>
          <p:cNvPr id="189" name="Subhead 4">
            <a:extLst>
              <a:ext uri="{FF2B5EF4-FFF2-40B4-BE49-F238E27FC236}">
                <a16:creationId xmlns:a16="http://schemas.microsoft.com/office/drawing/2014/main" id="{0C14AB4A-7B8A-929A-D582-24897BC62CBE}"/>
              </a:ext>
            </a:extLst>
          </p:cNvPr>
          <p:cNvSpPr txBox="1">
            <a:spLocks/>
          </p:cNvSpPr>
          <p:nvPr userDrawn="1"/>
        </p:nvSpPr>
        <p:spPr bwMode="gray">
          <a:xfrm>
            <a:off x="4142660" y="46181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Reach more audience,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make it more accessible!</a:t>
            </a:r>
          </a:p>
        </p:txBody>
      </p: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40887" y="46132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cxnSp>
        <p:nvCxnSpPr>
          <p:cNvPr id="16" name="Straight Connector 15">
            <a:extLst>
              <a:ext uri="{FF2B5EF4-FFF2-40B4-BE49-F238E27FC236}">
                <a16:creationId xmlns:a16="http://schemas.microsoft.com/office/drawing/2014/main" id="{27A96B58-CA17-E5BF-9564-FDEAE0E01C43}"/>
              </a:ext>
              <a:ext uri="{C183D7F6-B498-43B3-948B-1728B52AA6E4}">
                <adec:decorative xmlns:adec="http://schemas.microsoft.com/office/drawing/2017/decorative" val="1"/>
              </a:ext>
            </a:extLst>
          </p:cNvPr>
          <p:cNvCxnSpPr>
            <a:cxnSpLocks/>
          </p:cNvCxnSpPr>
          <p:nvPr userDrawn="1"/>
        </p:nvCxnSpPr>
        <p:spPr bwMode="gray">
          <a:xfrm>
            <a:off x="4068293" y="2254586"/>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1F2CA21-9604-4A61-D0D7-39302E45F319}"/>
              </a:ext>
              <a:ext uri="{C183D7F6-B498-43B3-948B-1728B52AA6E4}">
                <adec:decorative xmlns:adec="http://schemas.microsoft.com/office/drawing/2017/decorative" val="1"/>
              </a:ext>
            </a:extLst>
          </p:cNvPr>
          <p:cNvCxnSpPr>
            <a:cxnSpLocks/>
          </p:cNvCxnSpPr>
          <p:nvPr userDrawn="1"/>
        </p:nvCxnSpPr>
        <p:spPr bwMode="gray">
          <a:xfrm>
            <a:off x="4068293" y="3309791"/>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584A6ADC-D61E-6253-C621-9038C90E14E5}"/>
              </a:ext>
              <a:ext uri="{C183D7F6-B498-43B3-948B-1728B52AA6E4}">
                <adec:decorative xmlns:adec="http://schemas.microsoft.com/office/drawing/2017/decorative" val="1"/>
              </a:ext>
            </a:extLst>
          </p:cNvPr>
          <p:cNvCxnSpPr>
            <a:cxnSpLocks/>
          </p:cNvCxnSpPr>
          <p:nvPr userDrawn="1"/>
        </p:nvCxnSpPr>
        <p:spPr bwMode="gray">
          <a:xfrm>
            <a:off x="4068293" y="4412625"/>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564632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t>
            </a:r>
            <a:r>
              <a:rPr lang="en-US" b="1" noProof="0"/>
              <a:t>technical best practices </a:t>
            </a:r>
            <a:r>
              <a:rPr lang="en-US" b="0" noProof="0"/>
              <a:t>when setting up your PowerPoint document </a:t>
            </a:r>
            <a:r>
              <a:rPr lang="en-GB"/>
              <a:t>on Windows and Mac (via desktop apps)</a:t>
            </a:r>
            <a:r>
              <a:rPr lang="en-US" b="0" noProof="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7" y="356798"/>
            <a:ext cx="3197132"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Reducing file size</a:t>
            </a:r>
          </a:p>
        </p:txBody>
      </p:sp>
      <p:sp>
        <p:nvSpPr>
          <p:cNvPr id="42" name="Text 1">
            <a:extLst>
              <a:ext uri="{FF2B5EF4-FFF2-40B4-BE49-F238E27FC236}">
                <a16:creationId xmlns:a16="http://schemas.microsoft.com/office/drawing/2014/main" id="{2591F121-BEAD-8A15-7931-EE9CBF7C0DBA}"/>
              </a:ext>
            </a:extLst>
          </p:cNvPr>
          <p:cNvSpPr txBox="1">
            <a:spLocks/>
          </p:cNvSpPr>
          <p:nvPr userDrawn="1"/>
        </p:nvSpPr>
        <p:spPr bwMode="gray">
          <a:xfrm>
            <a:off x="7740886" y="351963"/>
            <a:ext cx="3599559" cy="293011"/>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1" noProof="0">
                <a:solidFill>
                  <a:srgbClr val="0D004D"/>
                </a:solidFill>
                <a:latin typeface="Plus Jakarta Sans Medium" panose="020B0604030504040204"/>
              </a:rPr>
              <a:t>Optimize your file size at 150ppi </a:t>
            </a:r>
            <a:r>
              <a:rPr lang="en-US" sz="1050" noProof="0">
                <a:solidFill>
                  <a:srgbClr val="0D004D"/>
                </a:solidFill>
                <a:latin typeface="Plus Jakarta Sans Medium" panose="020B0604030504040204"/>
              </a:rPr>
              <a:t>by compressing pictures for general use.</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3039391"/>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7" y="3161065"/>
            <a:ext cx="3197132"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Embedding fonts </a:t>
            </a:r>
          </a:p>
        </p:txBody>
      </p:sp>
      <p:sp>
        <p:nvSpPr>
          <p:cNvPr id="45" name="Text 3">
            <a:extLst>
              <a:ext uri="{FF2B5EF4-FFF2-40B4-BE49-F238E27FC236}">
                <a16:creationId xmlns:a16="http://schemas.microsoft.com/office/drawing/2014/main" id="{860D7D49-3009-419A-E943-8CC83EDD9738}"/>
              </a:ext>
            </a:extLst>
          </p:cNvPr>
          <p:cNvSpPr txBox="1">
            <a:spLocks/>
          </p:cNvSpPr>
          <p:nvPr userDrawn="1"/>
        </p:nvSpPr>
        <p:spPr bwMode="gray">
          <a:xfrm>
            <a:off x="7740886" y="3156230"/>
            <a:ext cx="3459797" cy="41828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0" i="0">
                <a:solidFill>
                  <a:srgbClr val="0D004D"/>
                </a:solidFill>
                <a:latin typeface="Plus Jakarta Sans Medium" pitchFamily="2" charset="77"/>
                <a:cs typeface="Plus Jakarta Sans Medium" pitchFamily="2" charset="77"/>
              </a:rPr>
              <a:t>It is important to </a:t>
            </a:r>
            <a:r>
              <a:rPr lang="en-US" sz="1050" b="1" i="0">
                <a:solidFill>
                  <a:srgbClr val="0D004D"/>
                </a:solidFill>
                <a:latin typeface="Plus Jakarta Sans Medium" pitchFamily="2" charset="77"/>
                <a:cs typeface="Plus Jakarta Sans Medium" pitchFamily="2" charset="77"/>
              </a:rPr>
              <a:t>embed all characters in the file</a:t>
            </a:r>
            <a:r>
              <a:rPr lang="en-US" sz="1050" b="0" i="0">
                <a:solidFill>
                  <a:srgbClr val="0D004D"/>
                </a:solidFill>
                <a:latin typeface="Plus Jakarta Sans Medium" pitchFamily="2" charset="77"/>
                <a:cs typeface="Plus Jakarta Sans Medium" pitchFamily="2" charset="77"/>
              </a:rPr>
              <a:t> to ensure other people can edit when collaborating.</a:t>
            </a:r>
            <a:endParaRPr lang="en-US" sz="1050" b="0" i="0" noProof="0">
              <a:solidFill>
                <a:srgbClr val="0D004D"/>
              </a:solidFill>
              <a:latin typeface="Plus Jakarta Sans Medium" pitchFamily="2" charset="77"/>
              <a:cs typeface="Plus Jakarta Sans Medium" pitchFamily="2" charset="77"/>
            </a:endParaRP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3919378"/>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grpSp>
        <p:nvGrpSpPr>
          <p:cNvPr id="47" name="Group 46">
            <a:extLst>
              <a:ext uri="{FF2B5EF4-FFF2-40B4-BE49-F238E27FC236}">
                <a16:creationId xmlns:a16="http://schemas.microsoft.com/office/drawing/2014/main" id="{7B53222B-3F6A-6856-D636-3FFA492A8BA0}"/>
              </a:ext>
            </a:extLst>
          </p:cNvPr>
          <p:cNvGrpSpPr/>
          <p:nvPr userDrawn="1"/>
        </p:nvGrpSpPr>
        <p:grpSpPr>
          <a:xfrm>
            <a:off x="7543799" y="3888136"/>
            <a:ext cx="3511092" cy="2251733"/>
            <a:chOff x="3582618" y="1713847"/>
            <a:chExt cx="3931365" cy="2586327"/>
          </a:xfrm>
        </p:grpSpPr>
        <p:sp>
          <p:nvSpPr>
            <p:cNvPr id="48" name="Rounded Rectangle 47">
              <a:extLst>
                <a:ext uri="{FF2B5EF4-FFF2-40B4-BE49-F238E27FC236}">
                  <a16:creationId xmlns:a16="http://schemas.microsoft.com/office/drawing/2014/main" id="{E8FC13F9-CF3E-C7DF-ACD5-A2C1F5010D27}"/>
                </a:ext>
              </a:extLst>
            </p:cNvPr>
            <p:cNvSpPr/>
            <p:nvPr/>
          </p:nvSpPr>
          <p:spPr>
            <a:xfrm>
              <a:off x="3768898" y="1713847"/>
              <a:ext cx="3745085" cy="2458630"/>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3582618" y="3207051"/>
              <a:ext cx="2314437" cy="1093123"/>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7740886" y="3653541"/>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Preferences&gt;Save </a:t>
            </a:r>
          </a:p>
        </p:txBody>
      </p:sp>
      <p:grpSp>
        <p:nvGrpSpPr>
          <p:cNvPr id="51" name="Group 50">
            <a:extLst>
              <a:ext uri="{FF2B5EF4-FFF2-40B4-BE49-F238E27FC236}">
                <a16:creationId xmlns:a16="http://schemas.microsoft.com/office/drawing/2014/main" id="{47BCD1C9-CAE7-8FFA-000A-15256BAA9533}"/>
              </a:ext>
            </a:extLst>
          </p:cNvPr>
          <p:cNvGrpSpPr/>
          <p:nvPr userDrawn="1"/>
        </p:nvGrpSpPr>
        <p:grpSpPr>
          <a:xfrm>
            <a:off x="7759153" y="1080885"/>
            <a:ext cx="2698985" cy="1772969"/>
            <a:chOff x="3835357" y="1801921"/>
            <a:chExt cx="3678624" cy="2370555"/>
          </a:xfrm>
        </p:grpSpPr>
        <p:sp>
          <p:nvSpPr>
            <p:cNvPr id="52" name="Rounded Rectangle 51">
              <a:extLst>
                <a:ext uri="{FF2B5EF4-FFF2-40B4-BE49-F238E27FC236}">
                  <a16:creationId xmlns:a16="http://schemas.microsoft.com/office/drawing/2014/main" id="{DDF31601-8C98-75D0-4B0D-5C783EAC5ADE}"/>
                </a:ext>
              </a:extLst>
            </p:cNvPr>
            <p:cNvSpPr/>
            <p:nvPr/>
          </p:nvSpPr>
          <p:spPr>
            <a:xfrm>
              <a:off x="3835357" y="1801921"/>
              <a:ext cx="3678624" cy="2370555"/>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4869057" y="2370644"/>
              <a:ext cx="2459448" cy="87142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3833527" y="3653541"/>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3833527" y="3888136"/>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7740886" y="855184"/>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3833527" y="855184"/>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02305" y="1086094"/>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6651084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t>
            </a:r>
            <a:r>
              <a:rPr lang="en-US" b="1" noProof="0"/>
              <a:t>technical best practices </a:t>
            </a:r>
            <a:r>
              <a:rPr lang="en-US" b="0" noProof="0"/>
              <a:t>when setting up your PowerPoint document </a:t>
            </a:r>
            <a:r>
              <a:rPr lang="en-GB"/>
              <a:t>on Windows and Mac (via desktop apps)</a:t>
            </a:r>
            <a:r>
              <a:rPr lang="en-US" b="0" noProof="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5" y="356798"/>
            <a:ext cx="7808311"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a:solidFill>
                  <a:srgbClr val="0D004D"/>
                </a:solidFill>
                <a:latin typeface="Plus Jakarta Sans" panose="020B0604030504040204"/>
              </a:rPr>
              <a:t>Reducing file size: </a:t>
            </a:r>
            <a:r>
              <a:rPr lang="en-US" sz="1400" b="1" noProof="0">
                <a:solidFill>
                  <a:srgbClr val="0D004D"/>
                </a:solidFill>
                <a:latin typeface="+mn-lt"/>
              </a:rPr>
              <a:t>Optimize your file size at 150ppi </a:t>
            </a:r>
            <a:r>
              <a:rPr lang="en-US" sz="1400" b="0" noProof="0">
                <a:solidFill>
                  <a:srgbClr val="0D004D"/>
                </a:solidFill>
                <a:latin typeface="+mn-lt"/>
              </a:rPr>
              <a:t>by compressing pictures for general use. </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2944148"/>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6" y="3086539"/>
            <a:ext cx="7808309"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a:solidFill>
                  <a:srgbClr val="0D004D"/>
                </a:solidFill>
                <a:latin typeface="Plus Jakarta Sans" panose="020B0604030504040204"/>
              </a:rPr>
              <a:t>Embedding fonts:</a:t>
            </a:r>
            <a:r>
              <a:rPr lang="en-US" sz="1400" b="0" noProof="0">
                <a:solidFill>
                  <a:srgbClr val="0D004D"/>
                </a:solidFill>
                <a:latin typeface="+mn-lt"/>
              </a:rPr>
              <a:t> </a:t>
            </a:r>
            <a:r>
              <a:rPr lang="en-US" sz="1400" b="1" i="0" noProof="0">
                <a:solidFill>
                  <a:srgbClr val="0D004D"/>
                </a:solidFill>
                <a:latin typeface="+mn-lt"/>
                <a:cs typeface="Plus Jakarta Sans Medium" pitchFamily="2" charset="77"/>
              </a:rPr>
              <a:t>Embed</a:t>
            </a:r>
            <a:r>
              <a:rPr lang="en-US" sz="1400" b="1" i="0">
                <a:solidFill>
                  <a:srgbClr val="0D004D"/>
                </a:solidFill>
                <a:latin typeface="+mn-lt"/>
                <a:cs typeface="Plus Jakarta Sans Medium" pitchFamily="2" charset="77"/>
              </a:rPr>
              <a:t> all characters</a:t>
            </a:r>
            <a:r>
              <a:rPr lang="en-US" sz="1400" b="0" i="0">
                <a:solidFill>
                  <a:srgbClr val="0D004D"/>
                </a:solidFill>
                <a:latin typeface="+mn-lt"/>
                <a:cs typeface="Plus Jakarta Sans Medium" pitchFamily="2" charset="77"/>
              </a:rPr>
              <a:t> in the file to ensure other people can edit when collaborating.</a:t>
            </a:r>
            <a:endParaRPr lang="en-US" sz="1400" b="0" i="0" noProof="0">
              <a:solidFill>
                <a:srgbClr val="0D004D"/>
              </a:solidFill>
              <a:latin typeface="+mn-lt"/>
              <a:cs typeface="Plus Jakarta Sans Medium" pitchFamily="2" charset="77"/>
            </a:endParaRPr>
          </a:p>
          <a:p>
            <a:pPr>
              <a:lnSpc>
                <a:spcPct val="100000"/>
              </a:lnSpc>
              <a:spcAft>
                <a:spcPts val="600"/>
              </a:spcAft>
              <a:defRPr/>
            </a:pPr>
            <a:r>
              <a:rPr lang="en-US" sz="1400" b="1" noProof="0">
                <a:solidFill>
                  <a:srgbClr val="0D004D"/>
                </a:solidFill>
                <a:latin typeface="Plus Jakarta Sans" panose="020B0604030504040204"/>
              </a:rPr>
              <a:t> </a:t>
            </a: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4017620"/>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sp>
        <p:nvSpPr>
          <p:cNvPr id="48" name="Rounded Rectangle 47">
            <a:extLst>
              <a:ext uri="{FF2B5EF4-FFF2-40B4-BE49-F238E27FC236}">
                <a16:creationId xmlns:a16="http://schemas.microsoft.com/office/drawing/2014/main" id="{E8FC13F9-CF3E-C7DF-ACD5-A2C1F5010D27}"/>
              </a:ext>
            </a:extLst>
          </p:cNvPr>
          <p:cNvSpPr/>
          <p:nvPr/>
        </p:nvSpPr>
        <p:spPr>
          <a:xfrm>
            <a:off x="8111253" y="3936613"/>
            <a:ext cx="3344726" cy="2140556"/>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7927514" y="5210207"/>
            <a:ext cx="2067018" cy="95170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8092986" y="3700416"/>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Preferences&gt;Save </a:t>
            </a:r>
          </a:p>
        </p:txBody>
      </p:sp>
      <p:sp>
        <p:nvSpPr>
          <p:cNvPr id="52" name="Rounded Rectangle 51">
            <a:extLst>
              <a:ext uri="{FF2B5EF4-FFF2-40B4-BE49-F238E27FC236}">
                <a16:creationId xmlns:a16="http://schemas.microsoft.com/office/drawing/2014/main" id="{DDF31601-8C98-75D0-4B0D-5C783EAC5ADE}"/>
              </a:ext>
            </a:extLst>
          </p:cNvPr>
          <p:cNvSpPr/>
          <p:nvPr/>
        </p:nvSpPr>
        <p:spPr>
          <a:xfrm>
            <a:off x="8111253" y="989158"/>
            <a:ext cx="2698985" cy="1772969"/>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8869673" y="1414513"/>
            <a:ext cx="1804483" cy="65175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4185627" y="3700416"/>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4185627" y="3936613"/>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8092986" y="739110"/>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4185627" y="739110"/>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49102" y="994367"/>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5488479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How to export a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PPT to PDF</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75840"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GB"/>
              <a:t>Here's how to export a PPT to PDF with </a:t>
            </a:r>
            <a:r>
              <a:rPr lang="en-GB" b="1"/>
              <a:t>embedded fonts</a:t>
            </a:r>
            <a:r>
              <a:rPr lang="en-GB"/>
              <a:t> on Windows and Mac (via desktop apps).</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0" name="Text Placeholder 15">
            <a:extLst>
              <a:ext uri="{FF2B5EF4-FFF2-40B4-BE49-F238E27FC236}">
                <a16:creationId xmlns:a16="http://schemas.microsoft.com/office/drawing/2014/main" id="{074F03E6-15F5-7A12-C9A1-CC6BDFB3F0D2}"/>
              </a:ext>
            </a:extLst>
          </p:cNvPr>
          <p:cNvSpPr txBox="1">
            <a:spLocks/>
          </p:cNvSpPr>
          <p:nvPr userDrawn="1"/>
        </p:nvSpPr>
        <p:spPr bwMode="gray">
          <a:xfrm>
            <a:off x="835604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Mac</a:t>
            </a:r>
            <a:endParaRPr lang="en-US" sz="1400" noProof="1">
              <a:solidFill>
                <a:schemeClr val="tx2"/>
              </a:solidFill>
              <a:cs typeface="Plus Jakarta Sans Medium" pitchFamily="2" charset="0"/>
            </a:endParaRPr>
          </a:p>
        </p:txBody>
      </p:sp>
      <p:sp>
        <p:nvSpPr>
          <p:cNvPr id="42" name="Text Placeholder 15">
            <a:extLst>
              <a:ext uri="{FF2B5EF4-FFF2-40B4-BE49-F238E27FC236}">
                <a16:creationId xmlns:a16="http://schemas.microsoft.com/office/drawing/2014/main" id="{85F3D5DE-981E-6A3C-EDA8-5EB921A51F1F}"/>
              </a:ext>
            </a:extLst>
          </p:cNvPr>
          <p:cNvSpPr txBox="1">
            <a:spLocks/>
          </p:cNvSpPr>
          <p:nvPr userDrawn="1"/>
        </p:nvSpPr>
        <p:spPr bwMode="gray">
          <a:xfrm>
            <a:off x="383352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Windows</a:t>
            </a:r>
            <a:endParaRPr lang="en-US" sz="1400" noProof="1">
              <a:solidFill>
                <a:schemeClr val="tx2"/>
              </a:solidFill>
              <a:cs typeface="Plus Jakarta Sans Medium" pitchFamily="2" charset="0"/>
            </a:endParaRPr>
          </a:p>
        </p:txBody>
      </p:sp>
      <p:grpSp>
        <p:nvGrpSpPr>
          <p:cNvPr id="45" name="Group 44">
            <a:extLst>
              <a:ext uri="{FF2B5EF4-FFF2-40B4-BE49-F238E27FC236}">
                <a16:creationId xmlns:a16="http://schemas.microsoft.com/office/drawing/2014/main" id="{6BD3AEDA-3DA6-A01A-219D-D5BBE72DE279}"/>
              </a:ext>
            </a:extLst>
          </p:cNvPr>
          <p:cNvGrpSpPr/>
          <p:nvPr userDrawn="1"/>
        </p:nvGrpSpPr>
        <p:grpSpPr>
          <a:xfrm>
            <a:off x="8356047" y="3975800"/>
            <a:ext cx="3241400" cy="1979884"/>
            <a:chOff x="3767139" y="4414957"/>
            <a:chExt cx="3085530" cy="1884677"/>
          </a:xfrm>
        </p:grpSpPr>
        <p:sp>
          <p:nvSpPr>
            <p:cNvPr id="46" name="Rounded Rectangle 45">
              <a:extLst>
                <a:ext uri="{FF2B5EF4-FFF2-40B4-BE49-F238E27FC236}">
                  <a16:creationId xmlns:a16="http://schemas.microsoft.com/office/drawing/2014/main" id="{CAA9F0D5-AA21-B564-48CF-3616A4E7AB83}"/>
                </a:ext>
              </a:extLst>
            </p:cNvPr>
            <p:cNvSpPr/>
            <p:nvPr/>
          </p:nvSpPr>
          <p:spPr>
            <a:xfrm>
              <a:off x="3767139" y="4414957"/>
              <a:ext cx="3085530" cy="1884677"/>
            </a:xfrm>
            <a:prstGeom prst="roundRect">
              <a:avLst>
                <a:gd name="adj" fmla="val 5080"/>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031DF0A4-05F4-6271-22F6-A4949D7AFBA8}"/>
                </a:ext>
              </a:extLst>
            </p:cNvPr>
            <p:cNvSpPr/>
            <p:nvPr/>
          </p:nvSpPr>
          <p:spPr>
            <a:xfrm>
              <a:off x="4516510" y="5401500"/>
              <a:ext cx="1300639" cy="72544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TextBox 47">
            <a:extLst>
              <a:ext uri="{FF2B5EF4-FFF2-40B4-BE49-F238E27FC236}">
                <a16:creationId xmlns:a16="http://schemas.microsoft.com/office/drawing/2014/main" id="{CC6A89D4-1750-29E4-9F15-2C529B8969F5}"/>
              </a:ext>
            </a:extLst>
          </p:cNvPr>
          <p:cNvSpPr txBox="1"/>
          <p:nvPr userDrawn="1"/>
        </p:nvSpPr>
        <p:spPr>
          <a:xfrm>
            <a:off x="8293815" y="893132"/>
            <a:ext cx="3286539"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File&gt;Export</a:t>
            </a:r>
          </a:p>
        </p:txBody>
      </p:sp>
      <p:sp>
        <p:nvSpPr>
          <p:cNvPr id="49" name="Rounded Rectangle 48">
            <a:extLst>
              <a:ext uri="{FF2B5EF4-FFF2-40B4-BE49-F238E27FC236}">
                <a16:creationId xmlns:a16="http://schemas.microsoft.com/office/drawing/2014/main" id="{7009435D-BA0B-3C1C-0A8C-827EE240C487}"/>
              </a:ext>
            </a:extLst>
          </p:cNvPr>
          <p:cNvSpPr/>
          <p:nvPr userDrawn="1"/>
        </p:nvSpPr>
        <p:spPr>
          <a:xfrm>
            <a:off x="8356048" y="1231185"/>
            <a:ext cx="2244958" cy="1825192"/>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AF2623DC-0307-A2D0-D23C-25847BC86854}"/>
              </a:ext>
            </a:extLst>
          </p:cNvPr>
          <p:cNvSpPr/>
          <p:nvPr userDrawn="1"/>
        </p:nvSpPr>
        <p:spPr>
          <a:xfrm>
            <a:off x="8871855" y="2554516"/>
            <a:ext cx="971369" cy="307364"/>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CDD83D16-DC7B-B2AA-FAC2-348B98A902F4}"/>
              </a:ext>
            </a:extLst>
          </p:cNvPr>
          <p:cNvSpPr txBox="1"/>
          <p:nvPr userDrawn="1"/>
        </p:nvSpPr>
        <p:spPr>
          <a:xfrm>
            <a:off x="8293816" y="3428571"/>
            <a:ext cx="2775240" cy="461665"/>
          </a:xfrm>
          <a:prstGeom prst="rect">
            <a:avLst/>
          </a:prstGeom>
          <a:noFill/>
        </p:spPr>
        <p:txBody>
          <a:bodyPr wrap="square">
            <a:spAutoFit/>
          </a:bodyPr>
          <a:lstStyle/>
          <a:p>
            <a:pPr>
              <a:spcAft>
                <a:spcPts val="500"/>
              </a:spcAft>
            </a:pPr>
            <a:r>
              <a:rPr lang="en-GB" sz="1200" b="1">
                <a:solidFill>
                  <a:srgbClr val="0C004C"/>
                </a:solidFill>
              </a:rPr>
              <a:t>2. </a:t>
            </a:r>
            <a:r>
              <a:rPr lang="en-GB" sz="1200">
                <a:solidFill>
                  <a:srgbClr val="0C004C"/>
                </a:solidFill>
              </a:rPr>
              <a:t>Select PDF for File Format and ’</a:t>
            </a:r>
            <a:r>
              <a:rPr lang="en-GB" sz="1200" b="1">
                <a:solidFill>
                  <a:srgbClr val="0C004C"/>
                </a:solidFill>
              </a:rPr>
              <a:t>Best for printing</a:t>
            </a:r>
            <a:r>
              <a:rPr lang="en-GB" sz="1200">
                <a:solidFill>
                  <a:srgbClr val="0C004C"/>
                </a:solidFill>
              </a:rPr>
              <a:t>’.</a:t>
            </a:r>
          </a:p>
        </p:txBody>
      </p:sp>
      <p:sp>
        <p:nvSpPr>
          <p:cNvPr id="53" name="TextBox 52">
            <a:extLst>
              <a:ext uri="{FF2B5EF4-FFF2-40B4-BE49-F238E27FC236}">
                <a16:creationId xmlns:a16="http://schemas.microsoft.com/office/drawing/2014/main" id="{AB5E96C8-FF91-575C-3F36-9E6F5751BD13}"/>
              </a:ext>
            </a:extLst>
          </p:cNvPr>
          <p:cNvSpPr txBox="1"/>
          <p:nvPr userDrawn="1"/>
        </p:nvSpPr>
        <p:spPr>
          <a:xfrm>
            <a:off x="3766439" y="893132"/>
            <a:ext cx="3741796"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Save As and select PDF for Save as type.</a:t>
            </a:r>
          </a:p>
        </p:txBody>
      </p:sp>
      <p:grpSp>
        <p:nvGrpSpPr>
          <p:cNvPr id="3" name="Group 2">
            <a:extLst>
              <a:ext uri="{FF2B5EF4-FFF2-40B4-BE49-F238E27FC236}">
                <a16:creationId xmlns:a16="http://schemas.microsoft.com/office/drawing/2014/main" id="{E7924D78-1F09-439D-91EE-F98853B711BA}"/>
              </a:ext>
            </a:extLst>
          </p:cNvPr>
          <p:cNvGrpSpPr/>
          <p:nvPr userDrawn="1"/>
        </p:nvGrpSpPr>
        <p:grpSpPr>
          <a:xfrm>
            <a:off x="3707376" y="1231184"/>
            <a:ext cx="3969187" cy="3308161"/>
            <a:chOff x="3707376" y="1187640"/>
            <a:chExt cx="3969187" cy="3308161"/>
          </a:xfrm>
        </p:grpSpPr>
        <p:sp>
          <p:nvSpPr>
            <p:cNvPr id="52" name="Rounded Rectangle 51">
              <a:extLst>
                <a:ext uri="{FF2B5EF4-FFF2-40B4-BE49-F238E27FC236}">
                  <a16:creationId xmlns:a16="http://schemas.microsoft.com/office/drawing/2014/main" id="{01E78DDC-2725-E546-967E-1C86C98377FB}"/>
                </a:ext>
              </a:extLst>
            </p:cNvPr>
            <p:cNvSpPr/>
            <p:nvPr userDrawn="1"/>
          </p:nvSpPr>
          <p:spPr>
            <a:xfrm>
              <a:off x="3766439" y="1187640"/>
              <a:ext cx="3910124" cy="3308161"/>
            </a:xfrm>
            <a:prstGeom prst="roundRect">
              <a:avLst>
                <a:gd name="adj" fmla="val 1040"/>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C7DA4AE7-DF5B-0665-81C7-2BE8F47FA6BE}"/>
                </a:ext>
              </a:extLst>
            </p:cNvPr>
            <p:cNvSpPr/>
            <p:nvPr userDrawn="1"/>
          </p:nvSpPr>
          <p:spPr>
            <a:xfrm>
              <a:off x="3707376" y="2411210"/>
              <a:ext cx="808063" cy="39624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5AECD48-6DF2-9992-E464-E0CA8DBFE153}"/>
                </a:ext>
              </a:extLst>
            </p:cNvPr>
            <p:cNvSpPr/>
            <p:nvPr userDrawn="1"/>
          </p:nvSpPr>
          <p:spPr>
            <a:xfrm>
              <a:off x="4723235" y="3105604"/>
              <a:ext cx="1062925" cy="41829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5B56157B-3E35-CCE5-AFEA-4DCD17B3F315}"/>
              </a:ext>
              <a:ext uri="{C183D7F6-B498-43B3-948B-1728B52AA6E4}">
                <adec:decorative xmlns:adec="http://schemas.microsoft.com/office/drawing/2017/decorative" val="1"/>
              </a:ext>
            </a:extLst>
          </p:cNvPr>
          <p:cNvCxnSpPr>
            <a:cxnSpLocks/>
          </p:cNvCxnSpPr>
          <p:nvPr userDrawn="1"/>
        </p:nvCxnSpPr>
        <p:spPr bwMode="gray">
          <a:xfrm flipV="1">
            <a:off x="8025665" y="547200"/>
            <a:ext cx="0" cy="556912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891515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10" name="Text">
            <a:extLst>
              <a:ext uri="{FF2B5EF4-FFF2-40B4-BE49-F238E27FC236}">
                <a16:creationId xmlns:a16="http://schemas.microsoft.com/office/drawing/2014/main" id="{B1F999C2-225E-B7AB-AEA7-08B33948150E}"/>
              </a:ext>
            </a:extLst>
          </p:cNvPr>
          <p:cNvSpPr>
            <a:spLocks noGrp="1"/>
          </p:cNvSpPr>
          <p:nvPr>
            <p:ph type="body" sz="half" idx="2" hasCustomPrompt="1"/>
          </p:nvPr>
        </p:nvSpPr>
        <p:spPr>
          <a:xfrm>
            <a:off x="550164" y="1849120"/>
            <a:ext cx="2457196" cy="4456430"/>
          </a:xfr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16" name="Content">
            <a:extLst>
              <a:ext uri="{FF2B5EF4-FFF2-40B4-BE49-F238E27FC236}">
                <a16:creationId xmlns:a16="http://schemas.microsoft.com/office/drawing/2014/main" id="{3823A507-B9CB-AA0A-06EB-6AAB95C33361}"/>
              </a:ext>
            </a:extLst>
          </p:cNvPr>
          <p:cNvSpPr>
            <a:spLocks noGrp="1"/>
          </p:cNvSpPr>
          <p:nvPr>
            <p:ph sz="quarter" idx="13"/>
          </p:nvPr>
        </p:nvSpPr>
        <p:spPr>
          <a:xfrm>
            <a:off x="3766440" y="548640"/>
            <a:ext cx="7877874" cy="578104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7" name="Title">
            <a:extLst>
              <a:ext uri="{FF2B5EF4-FFF2-40B4-BE49-F238E27FC236}">
                <a16:creationId xmlns:a16="http://schemas.microsoft.com/office/drawing/2014/main" id="{8C093552-A8E2-632A-9F57-C4BD8A440885}"/>
              </a:ext>
            </a:extLst>
          </p:cNvPr>
          <p:cNvSpPr>
            <a:spLocks noGrp="1"/>
          </p:cNvSpPr>
          <p:nvPr>
            <p:ph type="title" hasCustomPrompt="1"/>
          </p:nvPr>
        </p:nvSpPr>
        <p:spPr>
          <a:xfrm>
            <a:off x="550164" y="552450"/>
            <a:ext cx="2457196" cy="910590"/>
          </a:xfrm>
        </p:spPr>
        <p:txBody>
          <a:bodyPr/>
          <a:lstStyle>
            <a:lvl1pPr>
              <a:defRPr sz="2200"/>
            </a:lvl1pPr>
          </a:lstStyle>
          <a:p>
            <a:r>
              <a:rPr lang="en-US" noProof="0"/>
              <a:t>Place headline here</a:t>
            </a:r>
          </a:p>
        </p:txBody>
      </p:sp>
      <p:sp>
        <p:nvSpPr>
          <p:cNvPr id="18" name="Section">
            <a:extLst>
              <a:ext uri="{FF2B5EF4-FFF2-40B4-BE49-F238E27FC236}">
                <a16:creationId xmlns:a16="http://schemas.microsoft.com/office/drawing/2014/main" id="{6B6B5F26-9F68-9A1D-D0CD-E7302AC4C976}"/>
              </a:ext>
            </a:extLst>
          </p:cNvPr>
          <p:cNvSpPr>
            <a:spLocks noGrp="1"/>
          </p:cNvSpPr>
          <p:nvPr>
            <p:ph type="body" sz="quarter" idx="36" hasCustomPrompt="1"/>
          </p:nvPr>
        </p:nvSpPr>
        <p:spPr>
          <a:xfrm>
            <a:off x="550164" y="0"/>
            <a:ext cx="2666111"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Tree>
    <p:extLst>
      <p:ext uri="{BB962C8B-B14F-4D97-AF65-F5344CB8AC3E}">
        <p14:creationId xmlns:p14="http://schemas.microsoft.com/office/powerpoint/2010/main" val="1919965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51.xml"/><Relationship Id="rId21" Type="http://schemas.openxmlformats.org/officeDocument/2006/relationships/slideLayout" Target="../slideLayouts/slideLayout46.xml"/><Relationship Id="rId42" Type="http://schemas.openxmlformats.org/officeDocument/2006/relationships/slideLayout" Target="../slideLayouts/slideLayout67.xml"/><Relationship Id="rId47" Type="http://schemas.openxmlformats.org/officeDocument/2006/relationships/slideLayout" Target="../slideLayouts/slideLayout72.xml"/><Relationship Id="rId63" Type="http://schemas.openxmlformats.org/officeDocument/2006/relationships/slideLayout" Target="../slideLayouts/slideLayout88.xml"/><Relationship Id="rId68" Type="http://schemas.openxmlformats.org/officeDocument/2006/relationships/slideLayout" Target="../slideLayouts/slideLayout93.xml"/><Relationship Id="rId84" Type="http://schemas.openxmlformats.org/officeDocument/2006/relationships/slideLayout" Target="../slideLayouts/slideLayout109.xml"/><Relationship Id="rId16" Type="http://schemas.openxmlformats.org/officeDocument/2006/relationships/slideLayout" Target="../slideLayouts/slideLayout41.xml"/><Relationship Id="rId11" Type="http://schemas.openxmlformats.org/officeDocument/2006/relationships/slideLayout" Target="../slideLayouts/slideLayout36.xml"/><Relationship Id="rId32" Type="http://schemas.openxmlformats.org/officeDocument/2006/relationships/slideLayout" Target="../slideLayouts/slideLayout57.xml"/><Relationship Id="rId37" Type="http://schemas.openxmlformats.org/officeDocument/2006/relationships/slideLayout" Target="../slideLayouts/slideLayout62.xml"/><Relationship Id="rId53" Type="http://schemas.openxmlformats.org/officeDocument/2006/relationships/slideLayout" Target="../slideLayouts/slideLayout78.xml"/><Relationship Id="rId58" Type="http://schemas.openxmlformats.org/officeDocument/2006/relationships/slideLayout" Target="../slideLayouts/slideLayout83.xml"/><Relationship Id="rId74" Type="http://schemas.openxmlformats.org/officeDocument/2006/relationships/slideLayout" Target="../slideLayouts/slideLayout99.xml"/><Relationship Id="rId79" Type="http://schemas.openxmlformats.org/officeDocument/2006/relationships/slideLayout" Target="../slideLayouts/slideLayout104.xml"/><Relationship Id="rId5" Type="http://schemas.openxmlformats.org/officeDocument/2006/relationships/slideLayout" Target="../slideLayouts/slideLayout30.xml"/><Relationship Id="rId19" Type="http://schemas.openxmlformats.org/officeDocument/2006/relationships/slideLayout" Target="../slideLayouts/slideLayout4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slideLayout" Target="../slideLayouts/slideLayout60.xml"/><Relationship Id="rId43" Type="http://schemas.openxmlformats.org/officeDocument/2006/relationships/slideLayout" Target="../slideLayouts/slideLayout68.xml"/><Relationship Id="rId48" Type="http://schemas.openxmlformats.org/officeDocument/2006/relationships/slideLayout" Target="../slideLayouts/slideLayout73.xml"/><Relationship Id="rId56" Type="http://schemas.openxmlformats.org/officeDocument/2006/relationships/slideLayout" Target="../slideLayouts/slideLayout81.xml"/><Relationship Id="rId64" Type="http://schemas.openxmlformats.org/officeDocument/2006/relationships/slideLayout" Target="../slideLayouts/slideLayout89.xml"/><Relationship Id="rId69" Type="http://schemas.openxmlformats.org/officeDocument/2006/relationships/slideLayout" Target="../slideLayouts/slideLayout94.xml"/><Relationship Id="rId77" Type="http://schemas.openxmlformats.org/officeDocument/2006/relationships/slideLayout" Target="../slideLayouts/slideLayout102.xml"/><Relationship Id="rId8" Type="http://schemas.openxmlformats.org/officeDocument/2006/relationships/slideLayout" Target="../slideLayouts/slideLayout33.xml"/><Relationship Id="rId51" Type="http://schemas.openxmlformats.org/officeDocument/2006/relationships/slideLayout" Target="../slideLayouts/slideLayout76.xml"/><Relationship Id="rId72" Type="http://schemas.openxmlformats.org/officeDocument/2006/relationships/slideLayout" Target="../slideLayouts/slideLayout97.xml"/><Relationship Id="rId80" Type="http://schemas.openxmlformats.org/officeDocument/2006/relationships/slideLayout" Target="../slideLayouts/slideLayout105.xml"/><Relationship Id="rId85" Type="http://schemas.openxmlformats.org/officeDocument/2006/relationships/slideLayout" Target="../slideLayouts/slideLayout110.xml"/><Relationship Id="rId3" Type="http://schemas.openxmlformats.org/officeDocument/2006/relationships/slideLayout" Target="../slideLayouts/slideLayout28.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38" Type="http://schemas.openxmlformats.org/officeDocument/2006/relationships/slideLayout" Target="../slideLayouts/slideLayout63.xml"/><Relationship Id="rId46" Type="http://schemas.openxmlformats.org/officeDocument/2006/relationships/slideLayout" Target="../slideLayouts/slideLayout71.xml"/><Relationship Id="rId59" Type="http://schemas.openxmlformats.org/officeDocument/2006/relationships/slideLayout" Target="../slideLayouts/slideLayout84.xml"/><Relationship Id="rId67" Type="http://schemas.openxmlformats.org/officeDocument/2006/relationships/slideLayout" Target="../slideLayouts/slideLayout92.xml"/><Relationship Id="rId20" Type="http://schemas.openxmlformats.org/officeDocument/2006/relationships/slideLayout" Target="../slideLayouts/slideLayout45.xml"/><Relationship Id="rId41" Type="http://schemas.openxmlformats.org/officeDocument/2006/relationships/slideLayout" Target="../slideLayouts/slideLayout66.xml"/><Relationship Id="rId54" Type="http://schemas.openxmlformats.org/officeDocument/2006/relationships/slideLayout" Target="../slideLayouts/slideLayout79.xml"/><Relationship Id="rId62" Type="http://schemas.openxmlformats.org/officeDocument/2006/relationships/slideLayout" Target="../slideLayouts/slideLayout87.xml"/><Relationship Id="rId70" Type="http://schemas.openxmlformats.org/officeDocument/2006/relationships/slideLayout" Target="../slideLayouts/slideLayout95.xml"/><Relationship Id="rId75" Type="http://schemas.openxmlformats.org/officeDocument/2006/relationships/slideLayout" Target="../slideLayouts/slideLayout100.xml"/><Relationship Id="rId83" Type="http://schemas.openxmlformats.org/officeDocument/2006/relationships/slideLayout" Target="../slideLayouts/slideLayout108.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slideLayout" Target="../slideLayouts/slideLayout61.xml"/><Relationship Id="rId49" Type="http://schemas.openxmlformats.org/officeDocument/2006/relationships/slideLayout" Target="../slideLayouts/slideLayout74.xml"/><Relationship Id="rId57" Type="http://schemas.openxmlformats.org/officeDocument/2006/relationships/slideLayout" Target="../slideLayouts/slideLayout82.xml"/><Relationship Id="rId10" Type="http://schemas.openxmlformats.org/officeDocument/2006/relationships/slideLayout" Target="../slideLayouts/slideLayout35.xml"/><Relationship Id="rId31" Type="http://schemas.openxmlformats.org/officeDocument/2006/relationships/slideLayout" Target="../slideLayouts/slideLayout56.xml"/><Relationship Id="rId44" Type="http://schemas.openxmlformats.org/officeDocument/2006/relationships/slideLayout" Target="../slideLayouts/slideLayout69.xml"/><Relationship Id="rId52" Type="http://schemas.openxmlformats.org/officeDocument/2006/relationships/slideLayout" Target="../slideLayouts/slideLayout77.xml"/><Relationship Id="rId60" Type="http://schemas.openxmlformats.org/officeDocument/2006/relationships/slideLayout" Target="../slideLayouts/slideLayout85.xml"/><Relationship Id="rId65" Type="http://schemas.openxmlformats.org/officeDocument/2006/relationships/slideLayout" Target="../slideLayouts/slideLayout90.xml"/><Relationship Id="rId73" Type="http://schemas.openxmlformats.org/officeDocument/2006/relationships/slideLayout" Target="../slideLayouts/slideLayout98.xml"/><Relationship Id="rId78" Type="http://schemas.openxmlformats.org/officeDocument/2006/relationships/slideLayout" Target="../slideLayouts/slideLayout103.xml"/><Relationship Id="rId81" Type="http://schemas.openxmlformats.org/officeDocument/2006/relationships/slideLayout" Target="../slideLayouts/slideLayout106.xml"/><Relationship Id="rId86" Type="http://schemas.openxmlformats.org/officeDocument/2006/relationships/theme" Target="../theme/theme3.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9" Type="http://schemas.openxmlformats.org/officeDocument/2006/relationships/slideLayout" Target="../slideLayouts/slideLayout64.xml"/><Relationship Id="rId34" Type="http://schemas.openxmlformats.org/officeDocument/2006/relationships/slideLayout" Target="../slideLayouts/slideLayout59.xml"/><Relationship Id="rId50" Type="http://schemas.openxmlformats.org/officeDocument/2006/relationships/slideLayout" Target="../slideLayouts/slideLayout75.xml"/><Relationship Id="rId55" Type="http://schemas.openxmlformats.org/officeDocument/2006/relationships/slideLayout" Target="../slideLayouts/slideLayout80.xml"/><Relationship Id="rId76" Type="http://schemas.openxmlformats.org/officeDocument/2006/relationships/slideLayout" Target="../slideLayouts/slideLayout101.xml"/><Relationship Id="rId7" Type="http://schemas.openxmlformats.org/officeDocument/2006/relationships/slideLayout" Target="../slideLayouts/slideLayout32.xml"/><Relationship Id="rId71" Type="http://schemas.openxmlformats.org/officeDocument/2006/relationships/slideLayout" Target="../slideLayouts/slideLayout96.xml"/><Relationship Id="rId2" Type="http://schemas.openxmlformats.org/officeDocument/2006/relationships/slideLayout" Target="../slideLayouts/slideLayout27.xml"/><Relationship Id="rId29" Type="http://schemas.openxmlformats.org/officeDocument/2006/relationships/slideLayout" Target="../slideLayouts/slideLayout54.xml"/><Relationship Id="rId24" Type="http://schemas.openxmlformats.org/officeDocument/2006/relationships/slideLayout" Target="../slideLayouts/slideLayout49.xml"/><Relationship Id="rId40" Type="http://schemas.openxmlformats.org/officeDocument/2006/relationships/slideLayout" Target="../slideLayouts/slideLayout65.xml"/><Relationship Id="rId45" Type="http://schemas.openxmlformats.org/officeDocument/2006/relationships/slideLayout" Target="../slideLayouts/slideLayout70.xml"/><Relationship Id="rId66" Type="http://schemas.openxmlformats.org/officeDocument/2006/relationships/slideLayout" Target="../slideLayouts/slideLayout91.xml"/><Relationship Id="rId61" Type="http://schemas.openxmlformats.org/officeDocument/2006/relationships/slideLayout" Target="../slideLayouts/slideLayout86.xml"/><Relationship Id="rId82" Type="http://schemas.openxmlformats.org/officeDocument/2006/relationships/slideLayout" Target="../slideLayouts/slideLayout10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820655D-586E-6845-AE67-B05206A8CA89}"/>
              </a:ext>
            </a:extLst>
          </p:cNvPr>
          <p:cNvSpPr>
            <a:spLocks noGrp="1"/>
          </p:cNvSpPr>
          <p:nvPr>
            <p:ph type="sldNum" sz="quarter" idx="4"/>
          </p:nvPr>
        </p:nvSpPr>
        <p:spPr>
          <a:xfrm>
            <a:off x="9209088" y="6488113"/>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0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defRPr/>
            </a:pPr>
            <a:fld id="{8AA4DBC8-4739-8E4E-8BD6-5C75040D97B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86" r:id="rId1"/>
    <p:sldLayoutId id="2147483843" r:id="rId2"/>
    <p:sldLayoutId id="2147483844" r:id="rId3"/>
    <p:sldLayoutId id="2147483788" r:id="rId4"/>
    <p:sldLayoutId id="2147483845" r:id="rId5"/>
    <p:sldLayoutId id="2147483790" r:id="rId6"/>
    <p:sldLayoutId id="2147483846" r:id="rId7"/>
    <p:sldLayoutId id="2147483792" r:id="rId8"/>
    <p:sldLayoutId id="2147483847" r:id="rId9"/>
    <p:sldLayoutId id="2147483794" r:id="rId10"/>
    <p:sldLayoutId id="2147483857" r:id="rId11"/>
    <p:sldLayoutId id="2147483858" r:id="rId12"/>
    <p:sldLayoutId id="2147483795" r:id="rId13"/>
    <p:sldLayoutId id="2147483796" r:id="rId14"/>
    <p:sldLayoutId id="2147483799" r:id="rId15"/>
    <p:sldLayoutId id="2147483853" r:id="rId16"/>
    <p:sldLayoutId id="2147483797" r:id="rId17"/>
    <p:sldLayoutId id="2147483854" r:id="rId18"/>
    <p:sldLayoutId id="2147483806" r:id="rId19"/>
    <p:sldLayoutId id="2147483856" r:id="rId20"/>
    <p:sldLayoutId id="2147483801" r:id="rId21"/>
    <p:sldLayoutId id="2147483804" r:id="rId22"/>
    <p:sldLayoutId id="2147483860" r:id="rId23"/>
    <p:sldLayoutId id="2147483861" r:id="rId24"/>
  </p:sldLayoutIdLst>
  <p:hf hdr="0" ftr="0" dt="0"/>
  <p:txStyles>
    <p:titleStyle>
      <a:lvl1pPr algn="l" rtl="0" eaLnBrk="0" fontAlgn="base" hangingPunct="0">
        <a:lnSpc>
          <a:spcPct val="90000"/>
        </a:lnSpc>
        <a:spcBef>
          <a:spcPct val="0"/>
        </a:spcBef>
        <a:spcAft>
          <a:spcPct val="0"/>
        </a:spcAft>
        <a:defRPr sz="4500" kern="1200">
          <a:solidFill>
            <a:schemeClr val="tx1"/>
          </a:solidFill>
          <a:latin typeface="Open Sans Light" panose="020B0306030504020204" pitchFamily="34" charset="0"/>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100" b="1" kern="120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mn-ea"/>
          <a:cs typeface="Open Sans Semibold" panose="020B060603050402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Open Sans Light" panose="020B0306030504020204" pitchFamily="34" charset="0"/>
          <a:ea typeface="+mn-ea"/>
          <a:cs typeface="Open Sans Semibold" panose="020B060603050402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mn-ea"/>
          <a:cs typeface="Open Sans Semibold" panose="020B0606030504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mn-ea"/>
          <a:cs typeface="Open Sans Semibold"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EFBE019F-BB70-4532-98EF-4F269AC366DD}"/>
              </a:ext>
            </a:extLst>
          </p:cNvPr>
          <p:cNvSpPr>
            <a:spLocks noGrp="1"/>
          </p:cNvSpPr>
          <p:nvPr>
            <p:ph type="sldNum" sz="quarter" idx="4"/>
          </p:nvPr>
        </p:nvSpPr>
        <p:spPr>
          <a:xfrm>
            <a:off x="9159240" y="6311900"/>
            <a:ext cx="2743200" cy="365125"/>
          </a:xfrm>
          <a:prstGeom prst="rect">
            <a:avLst/>
          </a:prstGeom>
        </p:spPr>
        <p:txBody>
          <a:bodyPr/>
          <a:lstStyle>
            <a:lvl1pPr algn="r">
              <a:defRPr sz="1200">
                <a:latin typeface="Open Sans" panose="020B0606030504020204"/>
              </a:defRPr>
            </a:lvl1pPr>
          </a:lstStyle>
          <a:p>
            <a:pPr>
              <a:defRPr/>
            </a:pPr>
            <a:fld id="{EEAC2BAD-9516-2B47-9900-7FC05ED2F002}" type="slidenum">
              <a:rPr lang="en-US" smtClean="0"/>
              <a:pPr>
                <a:defRPr/>
              </a:pPr>
              <a:t>‹#›</a:t>
            </a:fld>
            <a:endParaRPr lang="en-US"/>
          </a:p>
        </p:txBody>
      </p:sp>
    </p:spTree>
    <p:extLst>
      <p:ext uri="{BB962C8B-B14F-4D97-AF65-F5344CB8AC3E}">
        <p14:creationId xmlns:p14="http://schemas.microsoft.com/office/powerpoint/2010/main" val="110224056"/>
      </p:ext>
    </p:extLst>
  </p:cSld>
  <p:clrMap bg1="lt1" tx1="dk1" bg2="lt2" tx2="dk2" accent1="accent1" accent2="accent2" accent3="accent3" accent4="accent4" accent5="accent5" accent6="accent6" hlink="hlink" folHlink="folHlink"/>
  <p:sldLayoutIdLst>
    <p:sldLayoutId id="2147483842"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9AD60200-3E33-D436-0419-3AA0F4F60789}"/>
              </a:ext>
            </a:extLst>
          </p:cNvPr>
          <p:cNvSpPr>
            <a:spLocks noGrp="1"/>
          </p:cNvSpPr>
          <p:nvPr>
            <p:ph type="title"/>
          </p:nvPr>
        </p:nvSpPr>
        <p:spPr>
          <a:xfrm>
            <a:off x="550164" y="552450"/>
            <a:ext cx="11091672" cy="819150"/>
          </a:xfrm>
          <a:prstGeom prst="rect">
            <a:avLst/>
          </a:prstGeom>
        </p:spPr>
        <p:txBody>
          <a:bodyPr vert="horz" lIns="0" tIns="0" rIns="0" bIns="0" rtlCol="0" anchor="t">
            <a:noAutofit/>
          </a:bodyPr>
          <a:lstStyle/>
          <a:p>
            <a:r>
              <a:rPr lang="en-GB" noProof="0"/>
              <a:t>Click to edit Master title style</a:t>
            </a:r>
            <a:endParaRPr lang="en-US" noProof="0"/>
          </a:p>
        </p:txBody>
      </p:sp>
      <p:sp>
        <p:nvSpPr>
          <p:cNvPr id="3" name="Text Placeholder">
            <a:extLst>
              <a:ext uri="{FF2B5EF4-FFF2-40B4-BE49-F238E27FC236}">
                <a16:creationId xmlns:a16="http://schemas.microsoft.com/office/drawing/2014/main" id="{2BE2F4EB-8656-9C31-9CD6-2AB145224B91}"/>
              </a:ext>
            </a:extLst>
          </p:cNvPr>
          <p:cNvSpPr>
            <a:spLocks noGrp="1"/>
          </p:cNvSpPr>
          <p:nvPr>
            <p:ph type="body" idx="1"/>
          </p:nvPr>
        </p:nvSpPr>
        <p:spPr>
          <a:xfrm>
            <a:off x="550164" y="1370807"/>
            <a:ext cx="11091672" cy="4664868"/>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5" name="Footer Placeholder">
            <a:extLst>
              <a:ext uri="{FF2B5EF4-FFF2-40B4-BE49-F238E27FC236}">
                <a16:creationId xmlns:a16="http://schemas.microsoft.com/office/drawing/2014/main" id="{AEE6316A-B9EC-C74D-FAE0-6ADE46E3727F}"/>
              </a:ext>
            </a:extLst>
          </p:cNvPr>
          <p:cNvSpPr>
            <a:spLocks noGrp="1" noRot="1" noMove="1" noResize="1" noEditPoints="1" noAdjustHandles="1" noChangeArrowheads="1" noChangeShapeType="1"/>
          </p:cNvSpPr>
          <p:nvPr>
            <p:ph type="ftr" sz="quarter" idx="3"/>
          </p:nvPr>
        </p:nvSpPr>
        <p:spPr>
          <a:xfrm>
            <a:off x="550164" y="6439710"/>
            <a:ext cx="3605276" cy="418289"/>
          </a:xfrm>
          <a:prstGeom prst="rect">
            <a:avLst/>
          </a:prstGeom>
        </p:spPr>
        <p:txBody>
          <a:bodyPr vert="horz" lIns="0" tIns="0" rIns="0" bIns="0" rtlCol="0" anchor="ctr">
            <a:noAutofit/>
          </a:bodyPr>
          <a:lstStyle>
            <a:lvl1pPr algn="l">
              <a:defRPr sz="800">
                <a:solidFill>
                  <a:schemeClr val="tx2"/>
                </a:solidFill>
              </a:defRPr>
            </a:lvl1pPr>
          </a:lstStyle>
          <a:p>
            <a:r>
              <a:rPr lang="en-US" noProof="0"/>
              <a:t>Copyright 2025 Pearson. All rights reserved.</a:t>
            </a:r>
          </a:p>
        </p:txBody>
      </p:sp>
      <p:sp>
        <p:nvSpPr>
          <p:cNvPr id="6" name="Slide Number Placeholder">
            <a:extLst>
              <a:ext uri="{FF2B5EF4-FFF2-40B4-BE49-F238E27FC236}">
                <a16:creationId xmlns:a16="http://schemas.microsoft.com/office/drawing/2014/main" id="{958503A2-A518-3CE3-268E-AC18982F166D}"/>
              </a:ext>
            </a:extLst>
          </p:cNvPr>
          <p:cNvSpPr>
            <a:spLocks noGrp="1" noRot="1" noMove="1" noResize="1" noEditPoints="1" noAdjustHandles="1" noChangeArrowheads="1" noChangeShapeType="1"/>
          </p:cNvSpPr>
          <p:nvPr>
            <p:ph type="sldNum" sz="quarter" idx="4"/>
          </p:nvPr>
        </p:nvSpPr>
        <p:spPr>
          <a:xfrm>
            <a:off x="9908540" y="6439710"/>
            <a:ext cx="1734820" cy="418290"/>
          </a:xfrm>
          <a:prstGeom prst="rect">
            <a:avLst/>
          </a:prstGeom>
        </p:spPr>
        <p:txBody>
          <a:bodyPr vert="horz" lIns="0" tIns="0" rIns="0" bIns="0" rtlCol="0" anchor="ctr">
            <a:noAutofit/>
          </a:bodyPr>
          <a:lstStyle>
            <a:lvl1pPr algn="r">
              <a:defRPr sz="800">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30384364"/>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 id="2147483886" r:id="rId23"/>
    <p:sldLayoutId id="2147483887" r:id="rId24"/>
    <p:sldLayoutId id="2147483888" r:id="rId25"/>
    <p:sldLayoutId id="2147483889" r:id="rId26"/>
    <p:sldLayoutId id="2147483890" r:id="rId27"/>
    <p:sldLayoutId id="2147483891" r:id="rId28"/>
    <p:sldLayoutId id="2147483892" r:id="rId29"/>
    <p:sldLayoutId id="2147483893" r:id="rId30"/>
    <p:sldLayoutId id="2147483894" r:id="rId31"/>
    <p:sldLayoutId id="2147483895" r:id="rId32"/>
    <p:sldLayoutId id="2147483896" r:id="rId33"/>
    <p:sldLayoutId id="2147483897" r:id="rId34"/>
    <p:sldLayoutId id="2147483898" r:id="rId35"/>
    <p:sldLayoutId id="2147483899" r:id="rId36"/>
    <p:sldLayoutId id="2147483900" r:id="rId37"/>
    <p:sldLayoutId id="2147483901" r:id="rId38"/>
    <p:sldLayoutId id="2147483902" r:id="rId39"/>
    <p:sldLayoutId id="2147483903" r:id="rId40"/>
    <p:sldLayoutId id="2147483904" r:id="rId41"/>
    <p:sldLayoutId id="2147483905" r:id="rId42"/>
    <p:sldLayoutId id="2147483906" r:id="rId43"/>
    <p:sldLayoutId id="2147483907" r:id="rId44"/>
    <p:sldLayoutId id="2147483908" r:id="rId45"/>
    <p:sldLayoutId id="2147483909" r:id="rId46"/>
    <p:sldLayoutId id="2147483910" r:id="rId47"/>
    <p:sldLayoutId id="2147483911" r:id="rId48"/>
    <p:sldLayoutId id="2147483912" r:id="rId49"/>
    <p:sldLayoutId id="2147483913" r:id="rId50"/>
    <p:sldLayoutId id="2147483914" r:id="rId51"/>
    <p:sldLayoutId id="2147483915" r:id="rId52"/>
    <p:sldLayoutId id="2147483916" r:id="rId53"/>
    <p:sldLayoutId id="2147483917" r:id="rId54"/>
    <p:sldLayoutId id="2147483918" r:id="rId55"/>
    <p:sldLayoutId id="2147483919" r:id="rId56"/>
    <p:sldLayoutId id="2147483920" r:id="rId57"/>
    <p:sldLayoutId id="2147483921" r:id="rId58"/>
    <p:sldLayoutId id="2147483922" r:id="rId59"/>
    <p:sldLayoutId id="2147483923" r:id="rId60"/>
    <p:sldLayoutId id="2147483924" r:id="rId61"/>
    <p:sldLayoutId id="2147483925" r:id="rId62"/>
    <p:sldLayoutId id="2147483926" r:id="rId63"/>
    <p:sldLayoutId id="2147483927" r:id="rId64"/>
    <p:sldLayoutId id="2147483928" r:id="rId65"/>
    <p:sldLayoutId id="2147483929" r:id="rId66"/>
    <p:sldLayoutId id="2147483930" r:id="rId67"/>
    <p:sldLayoutId id="2147483931" r:id="rId68"/>
    <p:sldLayoutId id="2147483932" r:id="rId69"/>
    <p:sldLayoutId id="2147483933" r:id="rId70"/>
    <p:sldLayoutId id="2147483934" r:id="rId71"/>
    <p:sldLayoutId id="2147483935" r:id="rId72"/>
    <p:sldLayoutId id="2147483936" r:id="rId73"/>
    <p:sldLayoutId id="2147483937" r:id="rId74"/>
    <p:sldLayoutId id="2147483938" r:id="rId75"/>
    <p:sldLayoutId id="2147483939" r:id="rId76"/>
    <p:sldLayoutId id="2147483940" r:id="rId77"/>
    <p:sldLayoutId id="2147483941" r:id="rId78"/>
    <p:sldLayoutId id="2147483942" r:id="rId79"/>
    <p:sldLayoutId id="2147483943" r:id="rId80"/>
    <p:sldLayoutId id="2147483944" r:id="rId81"/>
    <p:sldLayoutId id="2147483945" r:id="rId82"/>
    <p:sldLayoutId id="2147483946" r:id="rId83"/>
    <p:sldLayoutId id="2147483947" r:id="rId84"/>
    <p:sldLayoutId id="2147483948" r:id="rId85"/>
  </p:sldLayoutIdLst>
  <p:hf hdr="0" dt="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1440">
          <p15:clr>
            <a:srgbClr val="A4A3A4"/>
          </p15:clr>
        </p15:guide>
        <p15:guide id="3" pos="7680">
          <p15:clr>
            <a:srgbClr val="F26B43"/>
          </p15:clr>
        </p15:guide>
        <p15:guide id="4" orient="horz" pos="3975">
          <p15:clr>
            <a:srgbClr val="F26B43"/>
          </p15:clr>
        </p15:guide>
        <p15:guide id="5" pos="342">
          <p15:clr>
            <a:srgbClr val="F26B43"/>
          </p15:clr>
        </p15:guide>
        <p15:guide id="6" pos="7335">
          <p15:clr>
            <a:srgbClr val="F26B43"/>
          </p15:clr>
        </p15:guide>
        <p15:guide id="9" orient="horz" pos="3630">
          <p15:clr>
            <a:srgbClr val="A4A3A4"/>
          </p15:clr>
        </p15:guide>
        <p15:guide id="14" orient="horz" pos="3802">
          <p15:clr>
            <a:srgbClr val="A4A3A4"/>
          </p15:clr>
        </p15:guide>
        <p15:guide id="15" pos="6240">
          <p15:clr>
            <a:srgbClr val="A4A3A4"/>
          </p15:clr>
        </p15:guide>
        <p15:guide id="16" orient="horz" pos="4320">
          <p15:clr>
            <a:srgbClr val="F26B43"/>
          </p15:clr>
        </p15:guide>
        <p15:guide id="17">
          <p15:clr>
            <a:srgbClr val="F26B43"/>
          </p15:clr>
        </p15:guide>
        <p15:guide id="18" pos="846">
          <p15:clr>
            <a:srgbClr val="A4A3A4"/>
          </p15:clr>
        </p15:guide>
        <p15:guide id="19" pos="934">
          <p15:clr>
            <a:srgbClr val="A4A3A4"/>
          </p15:clr>
        </p15:guide>
        <p15:guide id="20" pos="1522">
          <p15:clr>
            <a:srgbClr val="A4A3A4"/>
          </p15:clr>
        </p15:guide>
        <p15:guide id="21" pos="6832">
          <p15:clr>
            <a:srgbClr val="A4A3A4"/>
          </p15:clr>
        </p15:guide>
        <p15:guide id="22" pos="6744">
          <p15:clr>
            <a:srgbClr val="A4A3A4"/>
          </p15:clr>
        </p15:guide>
        <p15:guide id="23" pos="6156">
          <p15:clr>
            <a:srgbClr val="A4A3A4"/>
          </p15:clr>
        </p15:guide>
        <p15:guide id="24" pos="2026">
          <p15:clr>
            <a:srgbClr val="A4A3A4"/>
          </p15:clr>
        </p15:guide>
        <p15:guide id="26" pos="5652">
          <p15:clr>
            <a:srgbClr val="A4A3A4"/>
          </p15:clr>
        </p15:guide>
        <p15:guide id="27" pos="5566">
          <p15:clr>
            <a:srgbClr val="A4A3A4"/>
          </p15:clr>
        </p15:guide>
        <p15:guide id="29" pos="2112">
          <p15:clr>
            <a:srgbClr val="A4A3A4"/>
          </p15:clr>
        </p15:guide>
        <p15:guide id="30" pos="3795">
          <p15:clr>
            <a:srgbClr val="A4A3A4"/>
          </p15:clr>
        </p15:guide>
        <p15:guide id="31" pos="3884">
          <p15:clr>
            <a:srgbClr val="A4A3A4"/>
          </p15:clr>
        </p15:guide>
        <p15:guide id="32" pos="3294">
          <p15:clr>
            <a:srgbClr val="A4A3A4"/>
          </p15:clr>
        </p15:guide>
        <p15:guide id="33" pos="4386">
          <p15:clr>
            <a:srgbClr val="A4A3A4"/>
          </p15:clr>
        </p15:guide>
        <p15:guide id="34" pos="3208">
          <p15:clr>
            <a:srgbClr val="A4A3A4"/>
          </p15:clr>
        </p15:guide>
        <p15:guide id="35" pos="4470">
          <p15:clr>
            <a:srgbClr val="A4A3A4"/>
          </p15:clr>
        </p15:guide>
        <p15:guide id="36" pos="2705">
          <p15:clr>
            <a:srgbClr val="A4A3A4"/>
          </p15:clr>
        </p15:guide>
        <p15:guide id="37" pos="2619">
          <p15:clr>
            <a:srgbClr val="A4A3A4"/>
          </p15:clr>
        </p15:guide>
        <p15:guide id="38" pos="4973">
          <p15:clr>
            <a:srgbClr val="A4A3A4"/>
          </p15:clr>
        </p15:guide>
        <p15:guide id="39" pos="5057">
          <p15:clr>
            <a:srgbClr val="A4A3A4"/>
          </p15:clr>
        </p15:guide>
        <p15:guide id="40" orient="horz" pos="2160">
          <p15:clr>
            <a:srgbClr val="A4A3A4"/>
          </p15:clr>
        </p15:guide>
        <p15:guide id="41" orient="horz">
          <p15:clr>
            <a:srgbClr val="F26B43"/>
          </p15:clr>
        </p15:guide>
        <p15:guide id="42" orient="horz" pos="344">
          <p15:clr>
            <a:srgbClr val="F26B43"/>
          </p15:clr>
        </p15:guide>
        <p15:guide id="43" orient="horz" pos="691">
          <p15:clr>
            <a:srgbClr val="A4A3A4"/>
          </p15:clr>
        </p15:guide>
        <p15:guide id="44" orient="horz" pos="86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31.jpe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333.png"/><Relationship Id="rId4" Type="http://schemas.openxmlformats.org/officeDocument/2006/relationships/image" Target="../media/image332.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3" Type="http://schemas.openxmlformats.org/officeDocument/2006/relationships/hyperlink" Target="https://bie.mypearsonsupport.com/" TargetMode="External"/><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1.xml"/></Relationships>
</file>

<file path=ppt/slides/_rels/slide6.xml.rels><?xml version="1.0" encoding="UTF-8" standalone="yes"?>
<Relationships xmlns="http://schemas.openxmlformats.org/package/2006/relationships"><Relationship Id="rId2" Type="http://schemas.openxmlformats.org/officeDocument/2006/relationships/image" Target="../media/image333.pn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image" Target="../media/image334.png"/><Relationship Id="rId2" Type="http://schemas.openxmlformats.org/officeDocument/2006/relationships/notesSlide" Target="../notesSlides/notesSlide9.xml"/><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3" Type="http://schemas.openxmlformats.org/officeDocument/2006/relationships/hyperlink" Target="https://bie.mypearsonsupport.com/" TargetMode="External"/><Relationship Id="rId2" Type="http://schemas.openxmlformats.org/officeDocument/2006/relationships/notesSlide" Target="../notesSlides/notesSlide10.xml"/><Relationship Id="rId1" Type="http://schemas.openxmlformats.org/officeDocument/2006/relationships/slideLayout" Target="../slideLayouts/slideLayout51.xml"/><Relationship Id="rId4" Type="http://schemas.openxmlformats.org/officeDocument/2006/relationships/image" Target="../media/image335.png"/></Relationships>
</file>

<file path=ppt/slides/_rels/slide12.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342.png"/><Relationship Id="rId3" Type="http://schemas.openxmlformats.org/officeDocument/2006/relationships/image" Target="../media/image337.png"/><Relationship Id="rId7" Type="http://schemas.openxmlformats.org/officeDocument/2006/relationships/image" Target="../media/image339.png"/><Relationship Id="rId12" Type="http://schemas.openxmlformats.org/officeDocument/2006/relationships/customXml" Target="../ink/ink5.xml"/><Relationship Id="rId2" Type="http://schemas.openxmlformats.org/officeDocument/2006/relationships/image" Target="../media/image336.png"/><Relationship Id="rId1" Type="http://schemas.openxmlformats.org/officeDocument/2006/relationships/slideLayout" Target="../slideLayouts/slideLayout51.xml"/><Relationship Id="rId6" Type="http://schemas.openxmlformats.org/officeDocument/2006/relationships/customXml" Target="../ink/ink2.xml"/><Relationship Id="rId11" Type="http://schemas.openxmlformats.org/officeDocument/2006/relationships/image" Target="../media/image341.png"/><Relationship Id="rId5" Type="http://schemas.openxmlformats.org/officeDocument/2006/relationships/image" Target="../media/image338.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34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5.xml.rels><?xml version="1.0" encoding="UTF-8" standalone="yes"?>
<Relationships xmlns="http://schemas.openxmlformats.org/package/2006/relationships"><Relationship Id="rId3" Type="http://schemas.openxmlformats.org/officeDocument/2006/relationships/image" Target="../media/image344.png"/><Relationship Id="rId2" Type="http://schemas.openxmlformats.org/officeDocument/2006/relationships/image" Target="../media/image343.png"/><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3" Type="http://schemas.openxmlformats.org/officeDocument/2006/relationships/hyperlink" Target="https://support.assessment.pearson.com/TN/download-testnav-57082522.html" TargetMode="External"/><Relationship Id="rId2" Type="http://schemas.openxmlformats.org/officeDocument/2006/relationships/notesSlide" Target="../notesSlides/notesSlide12.xml"/><Relationship Id="rId1" Type="http://schemas.openxmlformats.org/officeDocument/2006/relationships/slideLayout" Target="../slideLayouts/slideLayout51.xml"/><Relationship Id="rId5" Type="http://schemas.openxmlformats.org/officeDocument/2006/relationships/image" Target="../media/image344.png"/><Relationship Id="rId4" Type="http://schemas.openxmlformats.org/officeDocument/2006/relationships/image" Target="../media/image343.png"/></Relationships>
</file>

<file path=ppt/slides/_rels/slide17.xml.rels><?xml version="1.0" encoding="UTF-8" standalone="yes"?>
<Relationships xmlns="http://schemas.openxmlformats.org/package/2006/relationships"><Relationship Id="rId2" Type="http://schemas.openxmlformats.org/officeDocument/2006/relationships/image" Target="../media/image333.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2" Type="http://schemas.openxmlformats.org/officeDocument/2006/relationships/image" Target="../media/image333.pn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345.png"/><Relationship Id="rId2" Type="http://schemas.openxmlformats.org/officeDocument/2006/relationships/notesSlide" Target="../notesSlides/notesSlide13.xml"/><Relationship Id="rId1" Type="http://schemas.openxmlformats.org/officeDocument/2006/relationships/slideLayout" Target="../slideLayouts/slideLayout51.xml"/><Relationship Id="rId5" Type="http://schemas.openxmlformats.org/officeDocument/2006/relationships/image" Target="../media/image347.png"/><Relationship Id="rId4" Type="http://schemas.openxmlformats.org/officeDocument/2006/relationships/image" Target="../media/image346.png"/></Relationships>
</file>

<file path=ppt/slides/_rels/slide21.xml.rels><?xml version="1.0" encoding="UTF-8" standalone="yes"?>
<Relationships xmlns="http://schemas.openxmlformats.org/package/2006/relationships"><Relationship Id="rId2" Type="http://schemas.openxmlformats.org/officeDocument/2006/relationships/image" Target="../media/image348.png"/><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3" Type="http://schemas.openxmlformats.org/officeDocument/2006/relationships/image" Target="../media/image349.png"/><Relationship Id="rId2" Type="http://schemas.openxmlformats.org/officeDocument/2006/relationships/image" Target="../media/image346.png"/><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3" Type="http://schemas.openxmlformats.org/officeDocument/2006/relationships/hyperlink" Target="https://bie.mypearsonsupport.com/" TargetMode="External"/><Relationship Id="rId2" Type="http://schemas.openxmlformats.org/officeDocument/2006/relationships/notesSlide" Target="../notesSlides/notesSlide14.xml"/><Relationship Id="rId1" Type="http://schemas.openxmlformats.org/officeDocument/2006/relationships/slideLayout" Target="../slideLayouts/slideLayout51.xml"/><Relationship Id="rId4" Type="http://schemas.openxmlformats.org/officeDocument/2006/relationships/image" Target="../media/image350.png"/></Relationships>
</file>

<file path=ppt/slides/_rels/slide24.xml.rels><?xml version="1.0" encoding="UTF-8" standalone="yes"?>
<Relationships xmlns="http://schemas.openxmlformats.org/package/2006/relationships"><Relationship Id="rId2" Type="http://schemas.openxmlformats.org/officeDocument/2006/relationships/image" Target="../media/image351.png"/><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3" Type="http://schemas.openxmlformats.org/officeDocument/2006/relationships/image" Target="../media/image352.png"/><Relationship Id="rId2" Type="http://schemas.openxmlformats.org/officeDocument/2006/relationships/notesSlide" Target="../notesSlides/notesSlide15.xml"/><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3" Type="http://schemas.openxmlformats.org/officeDocument/2006/relationships/image" Target="../media/image353.png"/><Relationship Id="rId2" Type="http://schemas.openxmlformats.org/officeDocument/2006/relationships/hyperlink" Target="https://ltr.adamexam.com/#/proctor" TargetMode="External"/><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3" Type="http://schemas.openxmlformats.org/officeDocument/2006/relationships/image" Target="../media/image355.png"/><Relationship Id="rId2" Type="http://schemas.openxmlformats.org/officeDocument/2006/relationships/image" Target="../media/image354.png"/><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3" Type="http://schemas.openxmlformats.org/officeDocument/2006/relationships/image" Target="../media/image356.png"/><Relationship Id="rId2" Type="http://schemas.openxmlformats.org/officeDocument/2006/relationships/customXml" Target="../ink/ink6.xml"/><Relationship Id="rId1" Type="http://schemas.openxmlformats.org/officeDocument/2006/relationships/slideLayout" Target="../slideLayouts/slideLayout51.xml"/><Relationship Id="rId5" Type="http://schemas.openxmlformats.org/officeDocument/2006/relationships/customXml" Target="../ink/ink8.xml"/><Relationship Id="rId4" Type="http://schemas.openxmlformats.org/officeDocument/2006/relationships/customXml" Target="../ink/ink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2" Type="http://schemas.openxmlformats.org/officeDocument/2006/relationships/image" Target="../media/image354.png"/><Relationship Id="rId1" Type="http://schemas.openxmlformats.org/officeDocument/2006/relationships/slideLayout" Target="../slideLayouts/slideLayout51.xml"/></Relationships>
</file>

<file path=ppt/slides/_rels/slide32.xml.rels><?xml version="1.0" encoding="UTF-8" standalone="yes"?>
<Relationships xmlns="http://schemas.openxmlformats.org/package/2006/relationships"><Relationship Id="rId2" Type="http://schemas.openxmlformats.org/officeDocument/2006/relationships/image" Target="../media/image357.png"/><Relationship Id="rId1" Type="http://schemas.openxmlformats.org/officeDocument/2006/relationships/slideLayout" Target="../slideLayouts/slideLayout51.xml"/></Relationships>
</file>

<file path=ppt/slides/_rels/slide33.xml.rels><?xml version="1.0" encoding="UTF-8" standalone="yes"?>
<Relationships xmlns="http://schemas.openxmlformats.org/package/2006/relationships"><Relationship Id="rId3" Type="http://schemas.openxmlformats.org/officeDocument/2006/relationships/image" Target="../media/image359.png"/><Relationship Id="rId2" Type="http://schemas.openxmlformats.org/officeDocument/2006/relationships/image" Target="../media/image358.png"/><Relationship Id="rId1" Type="http://schemas.openxmlformats.org/officeDocument/2006/relationships/slideLayout" Target="../slideLayouts/slideLayout51.xml"/><Relationship Id="rId4" Type="http://schemas.openxmlformats.org/officeDocument/2006/relationships/image" Target="../media/image360.png"/></Relationships>
</file>

<file path=ppt/slides/_rels/slide34.xml.rels><?xml version="1.0" encoding="UTF-8" standalone="yes"?>
<Relationships xmlns="http://schemas.openxmlformats.org/package/2006/relationships"><Relationship Id="rId2" Type="http://schemas.openxmlformats.org/officeDocument/2006/relationships/image" Target="../media/image361.png"/><Relationship Id="rId1" Type="http://schemas.openxmlformats.org/officeDocument/2006/relationships/slideLayout" Target="../slideLayouts/slideLayout51.xml"/></Relationships>
</file>

<file path=ppt/slides/_rels/slide35.xml.rels><?xml version="1.0" encoding="UTF-8" standalone="yes"?>
<Relationships xmlns="http://schemas.openxmlformats.org/package/2006/relationships"><Relationship Id="rId2" Type="http://schemas.openxmlformats.org/officeDocument/2006/relationships/image" Target="../media/image361.png"/><Relationship Id="rId1" Type="http://schemas.openxmlformats.org/officeDocument/2006/relationships/slideLayout" Target="../slideLayouts/slideLayout51.xml"/></Relationships>
</file>

<file path=ppt/slides/_rels/slide36.xml.rels><?xml version="1.0" encoding="UTF-8" standalone="yes"?>
<Relationships xmlns="http://schemas.openxmlformats.org/package/2006/relationships"><Relationship Id="rId3" Type="http://schemas.openxmlformats.org/officeDocument/2006/relationships/image" Target="../media/image361.png"/><Relationship Id="rId2" Type="http://schemas.openxmlformats.org/officeDocument/2006/relationships/notesSlide" Target="../notesSlides/notesSlide17.xml"/><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3" Type="http://schemas.openxmlformats.org/officeDocument/2006/relationships/image" Target="../media/image362.png"/><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38.xml.rels><?xml version="1.0" encoding="UTF-8" standalone="yes"?>
<Relationships xmlns="http://schemas.openxmlformats.org/package/2006/relationships"><Relationship Id="rId3" Type="http://schemas.openxmlformats.org/officeDocument/2006/relationships/image" Target="../media/image363.png"/><Relationship Id="rId2" Type="http://schemas.openxmlformats.org/officeDocument/2006/relationships/image" Target="../media/image355.png"/><Relationship Id="rId1" Type="http://schemas.openxmlformats.org/officeDocument/2006/relationships/slideLayout" Target="../slideLayouts/slideLayout51.xml"/><Relationship Id="rId4" Type="http://schemas.openxmlformats.org/officeDocument/2006/relationships/image" Target="../media/image364.png"/></Relationships>
</file>

<file path=ppt/slides/_rels/slide39.xml.rels><?xml version="1.0" encoding="UTF-8" standalone="yes"?>
<Relationships xmlns="http://schemas.openxmlformats.org/package/2006/relationships"><Relationship Id="rId2" Type="http://schemas.openxmlformats.org/officeDocument/2006/relationships/image" Target="../media/image360.png"/><Relationship Id="rId1" Type="http://schemas.openxmlformats.org/officeDocument/2006/relationships/slideLayout" Target="../slideLayouts/slideLayout51.xml"/></Relationships>
</file>

<file path=ppt/slides/_rels/slide40.xml.rels><?xml version="1.0" encoding="UTF-8" standalone="yes"?>
<Relationships xmlns="http://schemas.openxmlformats.org/package/2006/relationships"><Relationship Id="rId3" Type="http://schemas.openxmlformats.org/officeDocument/2006/relationships/image" Target="../media/image366.png"/><Relationship Id="rId2" Type="http://schemas.openxmlformats.org/officeDocument/2006/relationships/image" Target="../media/image365.png"/><Relationship Id="rId1" Type="http://schemas.openxmlformats.org/officeDocument/2006/relationships/slideLayout" Target="../slideLayouts/slideLayout51.xml"/></Relationships>
</file>

<file path=ppt/slides/_rels/slide41.xml.rels><?xml version="1.0" encoding="UTF-8" standalone="yes"?>
<Relationships xmlns="http://schemas.openxmlformats.org/package/2006/relationships"><Relationship Id="rId3" Type="http://schemas.openxmlformats.org/officeDocument/2006/relationships/image" Target="../media/image368.png"/><Relationship Id="rId2" Type="http://schemas.openxmlformats.org/officeDocument/2006/relationships/image" Target="../media/image367.png"/><Relationship Id="rId1" Type="http://schemas.openxmlformats.org/officeDocument/2006/relationships/slideLayout" Target="../slideLayouts/slideLayout51.xml"/></Relationships>
</file>

<file path=ppt/slides/_rels/slide42.xml.rels><?xml version="1.0" encoding="UTF-8" standalone="yes"?>
<Relationships xmlns="http://schemas.openxmlformats.org/package/2006/relationships"><Relationship Id="rId3" Type="http://schemas.openxmlformats.org/officeDocument/2006/relationships/image" Target="../media/image369.png"/><Relationship Id="rId2" Type="http://schemas.openxmlformats.org/officeDocument/2006/relationships/notesSlide" Target="../notesSlides/notesSlide19.xml"/><Relationship Id="rId1" Type="http://schemas.openxmlformats.org/officeDocument/2006/relationships/slideLayout" Target="../slideLayouts/slideLayout51.xml"/><Relationship Id="rId4" Type="http://schemas.openxmlformats.org/officeDocument/2006/relationships/image" Target="../media/image37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4.xml.rels><?xml version="1.0" encoding="UTF-8" standalone="yes"?>
<Relationships xmlns="http://schemas.openxmlformats.org/package/2006/relationships"><Relationship Id="rId2" Type="http://schemas.openxmlformats.org/officeDocument/2006/relationships/image" Target="../media/image371.png"/><Relationship Id="rId1" Type="http://schemas.openxmlformats.org/officeDocument/2006/relationships/slideLayout" Target="../slideLayouts/slideLayout51.xml"/></Relationships>
</file>

<file path=ppt/slides/_rels/slide45.xml.rels><?xml version="1.0" encoding="UTF-8" standalone="yes"?>
<Relationships xmlns="http://schemas.openxmlformats.org/package/2006/relationships"><Relationship Id="rId3" Type="http://schemas.openxmlformats.org/officeDocument/2006/relationships/image" Target="../media/image373.png"/><Relationship Id="rId2" Type="http://schemas.openxmlformats.org/officeDocument/2006/relationships/image" Target="../media/image372.png"/><Relationship Id="rId1" Type="http://schemas.openxmlformats.org/officeDocument/2006/relationships/slideLayout" Target="../slideLayouts/slideLayout51.xml"/><Relationship Id="rId4" Type="http://schemas.openxmlformats.org/officeDocument/2006/relationships/image" Target="../media/image374.png"/></Relationships>
</file>

<file path=ppt/slides/_rels/slide46.xml.rels><?xml version="1.0" encoding="UTF-8" standalone="yes"?>
<Relationships xmlns="http://schemas.openxmlformats.org/package/2006/relationships"><Relationship Id="rId3" Type="http://schemas.openxmlformats.org/officeDocument/2006/relationships/image" Target="../media/image376.png"/><Relationship Id="rId2" Type="http://schemas.openxmlformats.org/officeDocument/2006/relationships/image" Target="../media/image375.png"/><Relationship Id="rId1" Type="http://schemas.openxmlformats.org/officeDocument/2006/relationships/slideLayout" Target="../slideLayouts/slideLayout51.xml"/><Relationship Id="rId4" Type="http://schemas.openxmlformats.org/officeDocument/2006/relationships/image" Target="../media/image377.png"/></Relationships>
</file>

<file path=ppt/slides/_rels/slide47.xml.rels><?xml version="1.0" encoding="UTF-8" standalone="yes"?>
<Relationships xmlns="http://schemas.openxmlformats.org/package/2006/relationships"><Relationship Id="rId2" Type="http://schemas.openxmlformats.org/officeDocument/2006/relationships/image" Target="../media/image371.png"/><Relationship Id="rId1" Type="http://schemas.openxmlformats.org/officeDocument/2006/relationships/slideLayout" Target="../slideLayouts/slideLayout51.xml"/></Relationships>
</file>

<file path=ppt/slides/_rels/slide48.xml.rels><?xml version="1.0" encoding="UTF-8" standalone="yes"?>
<Relationships xmlns="http://schemas.openxmlformats.org/package/2006/relationships"><Relationship Id="rId3" Type="http://schemas.openxmlformats.org/officeDocument/2006/relationships/image" Target="../media/image379.png"/><Relationship Id="rId2" Type="http://schemas.openxmlformats.org/officeDocument/2006/relationships/image" Target="../media/image378.png"/><Relationship Id="rId1" Type="http://schemas.openxmlformats.org/officeDocument/2006/relationships/slideLayout" Target="../slideLayouts/slideLayout51.xml"/><Relationship Id="rId4" Type="http://schemas.openxmlformats.org/officeDocument/2006/relationships/image" Target="../media/image380.png"/></Relationships>
</file>

<file path=ppt/slides/_rels/slide49.xml.rels><?xml version="1.0" encoding="UTF-8" standalone="yes"?>
<Relationships xmlns="http://schemas.openxmlformats.org/package/2006/relationships"><Relationship Id="rId3" Type="http://schemas.openxmlformats.org/officeDocument/2006/relationships/hyperlink" Target="https://support.assessment.pearson.com/TN/download-testnav-57082522.html" TargetMode="External"/><Relationship Id="rId2" Type="http://schemas.openxmlformats.org/officeDocument/2006/relationships/notesSlide" Target="../notesSlides/notesSlide20.xml"/><Relationship Id="rId1" Type="http://schemas.openxmlformats.org/officeDocument/2006/relationships/slideLayout" Target="../slideLayouts/slideLayout51.xml"/></Relationships>
</file>

<file path=ppt/slides/_rels/slide50.xml.rels><?xml version="1.0" encoding="UTF-8" standalone="yes"?>
<Relationships xmlns="http://schemas.openxmlformats.org/package/2006/relationships"><Relationship Id="rId3" Type="http://schemas.openxmlformats.org/officeDocument/2006/relationships/hyperlink" Target="https://bie.mypearsonsupport.com/resources/interim-resources/BIE_Interim_Security_Agreement.pdf" TargetMode="External"/><Relationship Id="rId2" Type="http://schemas.openxmlformats.org/officeDocument/2006/relationships/hyperlink" Target="https://bie.mypearsonsupport.com/interim-resources/" TargetMode="External"/><Relationship Id="rId1" Type="http://schemas.openxmlformats.org/officeDocument/2006/relationships/slideLayout" Target="../slideLayouts/slideLayout51.xml"/></Relationships>
</file>

<file path=ppt/slides/_rels/slide51.xml.rels><?xml version="1.0" encoding="UTF-8" standalone="yes"?>
<Relationships xmlns="http://schemas.openxmlformats.org/package/2006/relationships"><Relationship Id="rId2" Type="http://schemas.openxmlformats.org/officeDocument/2006/relationships/image" Target="../media/image333.png"/><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3.xml.rels><?xml version="1.0" encoding="UTF-8" standalone="yes"?>
<Relationships xmlns="http://schemas.openxmlformats.org/package/2006/relationships"><Relationship Id="rId3" Type="http://schemas.openxmlformats.org/officeDocument/2006/relationships/hyperlink" Target="https://ltr.adamexam.com/#/proctor" TargetMode="External"/><Relationship Id="rId2" Type="http://schemas.openxmlformats.org/officeDocument/2006/relationships/hyperlink" Target="https://bie.mypearsonsupport.com/" TargetMode="External"/><Relationship Id="rId1" Type="http://schemas.openxmlformats.org/officeDocument/2006/relationships/slideLayout" Target="../slideLayouts/slideLayout51.xml"/><Relationship Id="rId6" Type="http://schemas.openxmlformats.org/officeDocument/2006/relationships/image" Target="../media/image383.png"/><Relationship Id="rId5" Type="http://schemas.openxmlformats.org/officeDocument/2006/relationships/image" Target="../media/image382.png"/><Relationship Id="rId4" Type="http://schemas.openxmlformats.org/officeDocument/2006/relationships/image" Target="../media/image381.png"/></Relationships>
</file>

<file path=ppt/slides/_rels/slide54.xml.rels><?xml version="1.0" encoding="UTF-8" standalone="yes"?>
<Relationships xmlns="http://schemas.openxmlformats.org/package/2006/relationships"><Relationship Id="rId3" Type="http://schemas.openxmlformats.org/officeDocument/2006/relationships/image" Target="../media/image385.png"/><Relationship Id="rId2" Type="http://schemas.openxmlformats.org/officeDocument/2006/relationships/image" Target="../media/image384.png"/><Relationship Id="rId1" Type="http://schemas.openxmlformats.org/officeDocument/2006/relationships/slideLayout" Target="../slideLayouts/slideLayout51.xml"/></Relationships>
</file>

<file path=ppt/slides/_rels/slide55.xml.rels><?xml version="1.0" encoding="UTF-8" standalone="yes"?>
<Relationships xmlns="http://schemas.openxmlformats.org/package/2006/relationships"><Relationship Id="rId3" Type="http://schemas.openxmlformats.org/officeDocument/2006/relationships/image" Target="../media/image386.png"/><Relationship Id="rId2" Type="http://schemas.openxmlformats.org/officeDocument/2006/relationships/notesSlide" Target="../notesSlides/notesSlide21.xml"/><Relationship Id="rId1" Type="http://schemas.openxmlformats.org/officeDocument/2006/relationships/slideLayout" Target="../slideLayouts/slideLayout51.xml"/></Relationships>
</file>

<file path=ppt/slides/_rels/slide56.xml.rels><?xml version="1.0" encoding="UTF-8" standalone="yes"?>
<Relationships xmlns="http://schemas.openxmlformats.org/package/2006/relationships"><Relationship Id="rId2" Type="http://schemas.openxmlformats.org/officeDocument/2006/relationships/image" Target="../media/image387.png"/><Relationship Id="rId1" Type="http://schemas.openxmlformats.org/officeDocument/2006/relationships/slideLayout" Target="../slideLayouts/slideLayout51.xml"/></Relationships>
</file>

<file path=ppt/slides/_rels/slide57.xml.rels><?xml version="1.0" encoding="UTF-8" standalone="yes"?>
<Relationships xmlns="http://schemas.openxmlformats.org/package/2006/relationships"><Relationship Id="rId3" Type="http://schemas.openxmlformats.org/officeDocument/2006/relationships/image" Target="../media/image389.png"/><Relationship Id="rId2" Type="http://schemas.openxmlformats.org/officeDocument/2006/relationships/image" Target="../media/image388.png"/><Relationship Id="rId1" Type="http://schemas.openxmlformats.org/officeDocument/2006/relationships/slideLayout" Target="../slideLayouts/slideLayout5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5.xml.rels><?xml version="1.0" encoding="UTF-8" standalone="yes"?>
<Relationships xmlns="http://schemas.openxmlformats.org/package/2006/relationships"><Relationship Id="rId2" Type="http://schemas.openxmlformats.org/officeDocument/2006/relationships/image" Target="../media/image390.png"/><Relationship Id="rId1" Type="http://schemas.openxmlformats.org/officeDocument/2006/relationships/slideLayout" Target="../slideLayouts/slideLayout51.xml"/></Relationships>
</file>

<file path=ppt/slides/_rels/slide66.xml.rels><?xml version="1.0" encoding="UTF-8" standalone="yes"?>
<Relationships xmlns="http://schemas.openxmlformats.org/package/2006/relationships"><Relationship Id="rId3" Type="http://schemas.openxmlformats.org/officeDocument/2006/relationships/image" Target="../media/image392.png"/><Relationship Id="rId2" Type="http://schemas.openxmlformats.org/officeDocument/2006/relationships/image" Target="../media/image391.png"/><Relationship Id="rId1" Type="http://schemas.openxmlformats.org/officeDocument/2006/relationships/slideLayout" Target="../slideLayouts/slideLayout51.xml"/><Relationship Id="rId4" Type="http://schemas.openxmlformats.org/officeDocument/2006/relationships/image" Target="../media/image393.png"/></Relationships>
</file>

<file path=ppt/slides/_rels/slide67.xml.rels><?xml version="1.0" encoding="UTF-8" standalone="yes"?>
<Relationships xmlns="http://schemas.openxmlformats.org/package/2006/relationships"><Relationship Id="rId2" Type="http://schemas.openxmlformats.org/officeDocument/2006/relationships/image" Target="../media/image333.png"/><Relationship Id="rId1" Type="http://schemas.openxmlformats.org/officeDocument/2006/relationships/slideLayout" Target="../slideLayouts/slideLayout2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0.xml.rels><?xml version="1.0" encoding="UTF-8" standalone="yes"?>
<Relationships xmlns="http://schemas.openxmlformats.org/package/2006/relationships"><Relationship Id="rId3" Type="http://schemas.openxmlformats.org/officeDocument/2006/relationships/image" Target="../media/image395.png"/><Relationship Id="rId2" Type="http://schemas.openxmlformats.org/officeDocument/2006/relationships/image" Target="../media/image394.png"/><Relationship Id="rId1" Type="http://schemas.openxmlformats.org/officeDocument/2006/relationships/slideLayout" Target="../slideLayouts/slideLayout51.xml"/></Relationships>
</file>

<file path=ppt/slides/_rels/slide71.xml.rels><?xml version="1.0" encoding="UTF-8" standalone="yes"?>
<Relationships xmlns="http://schemas.openxmlformats.org/package/2006/relationships"><Relationship Id="rId2" Type="http://schemas.openxmlformats.org/officeDocument/2006/relationships/image" Target="../media/image396.png"/><Relationship Id="rId1" Type="http://schemas.openxmlformats.org/officeDocument/2006/relationships/slideLayout" Target="../slideLayouts/slideLayout5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3.xml.rels><?xml version="1.0" encoding="UTF-8" standalone="yes"?>
<Relationships xmlns="http://schemas.openxmlformats.org/package/2006/relationships"><Relationship Id="rId3" Type="http://schemas.openxmlformats.org/officeDocument/2006/relationships/image" Target="../media/image397.png"/><Relationship Id="rId2" Type="http://schemas.openxmlformats.org/officeDocument/2006/relationships/notesSlide" Target="../notesSlides/notesSlide24.xml"/><Relationship Id="rId1" Type="http://schemas.openxmlformats.org/officeDocument/2006/relationships/slideLayout" Target="../slideLayouts/slideLayout5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5.xml.rels><?xml version="1.0" encoding="UTF-8" standalone="yes"?>
<Relationships xmlns="http://schemas.openxmlformats.org/package/2006/relationships"><Relationship Id="rId2" Type="http://schemas.openxmlformats.org/officeDocument/2006/relationships/image" Target="../media/image398.png"/><Relationship Id="rId1" Type="http://schemas.openxmlformats.org/officeDocument/2006/relationships/slideLayout" Target="../slideLayouts/slideLayout51.xml"/></Relationships>
</file>

<file path=ppt/slides/_rels/slide76.xml.rels><?xml version="1.0" encoding="UTF-8" standalone="yes"?>
<Relationships xmlns="http://schemas.openxmlformats.org/package/2006/relationships"><Relationship Id="rId2" Type="http://schemas.openxmlformats.org/officeDocument/2006/relationships/image" Target="../media/image399.png"/><Relationship Id="rId1" Type="http://schemas.openxmlformats.org/officeDocument/2006/relationships/slideLayout" Target="../slideLayouts/slideLayout51.xml"/></Relationships>
</file>

<file path=ppt/slides/_rels/slide77.xml.rels><?xml version="1.0" encoding="UTF-8" standalone="yes"?>
<Relationships xmlns="http://schemas.openxmlformats.org/package/2006/relationships"><Relationship Id="rId3" Type="http://schemas.openxmlformats.org/officeDocument/2006/relationships/image" Target="../media/image401.png"/><Relationship Id="rId2" Type="http://schemas.openxmlformats.org/officeDocument/2006/relationships/image" Target="../media/image400.png"/><Relationship Id="rId1" Type="http://schemas.openxmlformats.org/officeDocument/2006/relationships/slideLayout" Target="../slideLayouts/slideLayout51.xml"/></Relationships>
</file>

<file path=ppt/slides/_rels/slide78.xml.rels><?xml version="1.0" encoding="UTF-8" standalone="yes"?>
<Relationships xmlns="http://schemas.openxmlformats.org/package/2006/relationships"><Relationship Id="rId2" Type="http://schemas.openxmlformats.org/officeDocument/2006/relationships/image" Target="../media/image402.png"/><Relationship Id="rId1" Type="http://schemas.openxmlformats.org/officeDocument/2006/relationships/slideLayout" Target="../slideLayouts/slideLayout51.xml"/></Relationships>
</file>

<file path=ppt/slides/_rels/slide79.xml.rels><?xml version="1.0" encoding="UTF-8" standalone="yes"?>
<Relationships xmlns="http://schemas.openxmlformats.org/package/2006/relationships"><Relationship Id="rId2" Type="http://schemas.openxmlformats.org/officeDocument/2006/relationships/image" Target="../media/image403.png"/><Relationship Id="rId1" Type="http://schemas.openxmlformats.org/officeDocument/2006/relationships/slideLayout" Target="../slideLayouts/slideLayout51.xml"/></Relationships>
</file>

<file path=ppt/slides/_rels/slide80.xml.rels><?xml version="1.0" encoding="UTF-8" standalone="yes"?>
<Relationships xmlns="http://schemas.openxmlformats.org/package/2006/relationships"><Relationship Id="rId2" Type="http://schemas.openxmlformats.org/officeDocument/2006/relationships/image" Target="../media/image404.png"/><Relationship Id="rId1" Type="http://schemas.openxmlformats.org/officeDocument/2006/relationships/slideLayout" Target="../slideLayouts/slideLayout51.xml"/></Relationships>
</file>

<file path=ppt/slides/_rels/slide81.xml.rels><?xml version="1.0" encoding="UTF-8" standalone="yes"?>
<Relationships xmlns="http://schemas.openxmlformats.org/package/2006/relationships"><Relationship Id="rId3" Type="http://schemas.openxmlformats.org/officeDocument/2006/relationships/image" Target="../media/image406.png"/><Relationship Id="rId2" Type="http://schemas.openxmlformats.org/officeDocument/2006/relationships/image" Target="../media/image405.png"/><Relationship Id="rId1" Type="http://schemas.openxmlformats.org/officeDocument/2006/relationships/slideLayout" Target="../slideLayouts/slideLayout51.xml"/><Relationship Id="rId4" Type="http://schemas.openxmlformats.org/officeDocument/2006/relationships/image" Target="../media/image404.png"/></Relationships>
</file>

<file path=ppt/slides/_rels/slide82.xml.rels><?xml version="1.0" encoding="UTF-8" standalone="yes"?>
<Relationships xmlns="http://schemas.openxmlformats.org/package/2006/relationships"><Relationship Id="rId3" Type="http://schemas.openxmlformats.org/officeDocument/2006/relationships/image" Target="../media/image408.png"/><Relationship Id="rId2" Type="http://schemas.openxmlformats.org/officeDocument/2006/relationships/image" Target="../media/image407.png"/><Relationship Id="rId1" Type="http://schemas.openxmlformats.org/officeDocument/2006/relationships/slideLayout" Target="../slideLayouts/slideLayout51.xml"/></Relationships>
</file>

<file path=ppt/slides/_rels/slide83.xml.rels><?xml version="1.0" encoding="UTF-8" standalone="yes"?>
<Relationships xmlns="http://schemas.openxmlformats.org/package/2006/relationships"><Relationship Id="rId2" Type="http://schemas.openxmlformats.org/officeDocument/2006/relationships/image" Target="../media/image409.png"/><Relationship Id="rId1" Type="http://schemas.openxmlformats.org/officeDocument/2006/relationships/slideLayout" Target="../slideLayouts/slideLayout51.xml"/></Relationships>
</file>

<file path=ppt/slides/_rels/slide84.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notesSlide" Target="../notesSlides/notesSlide25.xml"/><Relationship Id="rId1" Type="http://schemas.openxmlformats.org/officeDocument/2006/relationships/slideLayout" Target="../slideLayouts/slideLayout51.xml"/></Relationships>
</file>

<file path=ppt/slides/_rels/slide85.xml.rels><?xml version="1.0" encoding="UTF-8" standalone="yes"?>
<Relationships xmlns="http://schemas.openxmlformats.org/package/2006/relationships"><Relationship Id="rId3" Type="http://schemas.openxmlformats.org/officeDocument/2006/relationships/image" Target="../media/image412.png"/><Relationship Id="rId2" Type="http://schemas.openxmlformats.org/officeDocument/2006/relationships/image" Target="../media/image411.png"/><Relationship Id="rId1" Type="http://schemas.openxmlformats.org/officeDocument/2006/relationships/slideLayout" Target="../slideLayouts/slideLayout51.xml"/><Relationship Id="rId4" Type="http://schemas.openxmlformats.org/officeDocument/2006/relationships/image" Target="../media/image413.svg"/></Relationships>
</file>

<file path=ppt/slides/_rels/slide86.xml.rels><?xml version="1.0" encoding="UTF-8" standalone="yes"?>
<Relationships xmlns="http://schemas.openxmlformats.org/package/2006/relationships"><Relationship Id="rId2" Type="http://schemas.openxmlformats.org/officeDocument/2006/relationships/image" Target="../media/image414.png"/><Relationship Id="rId1" Type="http://schemas.openxmlformats.org/officeDocument/2006/relationships/slideLayout" Target="../slideLayouts/slideLayout51.xml"/></Relationships>
</file>

<file path=ppt/slides/_rels/slide87.xml.rels><?xml version="1.0" encoding="UTF-8" standalone="yes"?>
<Relationships xmlns="http://schemas.openxmlformats.org/package/2006/relationships"><Relationship Id="rId2" Type="http://schemas.openxmlformats.org/officeDocument/2006/relationships/image" Target="../media/image415.png"/><Relationship Id="rId1" Type="http://schemas.openxmlformats.org/officeDocument/2006/relationships/slideLayout" Target="../slideLayouts/slideLayout5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1.xml"/></Relationships>
</file>

<file path=ppt/slides/_rels/slide90.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notesSlide" Target="../notesSlides/notesSlide28.xml"/><Relationship Id="rId1" Type="http://schemas.openxmlformats.org/officeDocument/2006/relationships/slideLayout" Target="../slideLayouts/slideLayout28.xml"/></Relationships>
</file>

<file path=ppt/slides/_rels/slide91.xml.rels><?xml version="1.0" encoding="UTF-8" standalone="yes"?>
<Relationships xmlns="http://schemas.openxmlformats.org/package/2006/relationships"><Relationship Id="rId3" Type="http://schemas.openxmlformats.org/officeDocument/2006/relationships/hyperlink" Target="https://bie.mypearsonsupport.com/" TargetMode="External"/><Relationship Id="rId2" Type="http://schemas.openxmlformats.org/officeDocument/2006/relationships/notesSlide" Target="../notesSlides/notesSlide29.xml"/><Relationship Id="rId1" Type="http://schemas.openxmlformats.org/officeDocument/2006/relationships/slideLayout" Target="../slideLayouts/slideLayout51.xml"/><Relationship Id="rId4" Type="http://schemas.openxmlformats.org/officeDocument/2006/relationships/image" Target="../media/image416.png"/></Relationships>
</file>

<file path=ppt/slides/_rels/slide92.xml.rels><?xml version="1.0" encoding="UTF-8" standalone="yes"?>
<Relationships xmlns="http://schemas.openxmlformats.org/package/2006/relationships"><Relationship Id="rId3" Type="http://schemas.openxmlformats.org/officeDocument/2006/relationships/hyperlink" Target="https://bie.mypearsonsupport.com/interim-resources/" TargetMode="External"/><Relationship Id="rId2" Type="http://schemas.openxmlformats.org/officeDocument/2006/relationships/notesSlide" Target="../notesSlides/notesSlide30.xml"/><Relationship Id="rId1" Type="http://schemas.openxmlformats.org/officeDocument/2006/relationships/slideLayout" Target="../slideLayouts/slideLayout51.xml"/><Relationship Id="rId4" Type="http://schemas.openxmlformats.org/officeDocument/2006/relationships/image" Target="../media/image417.png"/></Relationships>
</file>

<file path=ppt/slides/_rels/slide93.xml.rels><?xml version="1.0" encoding="UTF-8" standalone="yes"?>
<Relationships xmlns="http://schemas.openxmlformats.org/package/2006/relationships"><Relationship Id="rId3" Type="http://schemas.openxmlformats.org/officeDocument/2006/relationships/hyperlink" Target="https://bie.mypearsonsupport.com/support/" TargetMode="External"/><Relationship Id="rId2" Type="http://schemas.openxmlformats.org/officeDocument/2006/relationships/notesSlide" Target="../notesSlides/notesSlide31.xml"/><Relationship Id="rId1" Type="http://schemas.openxmlformats.org/officeDocument/2006/relationships/slideLayout" Target="../slideLayouts/slideLayout5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1.xml"/></Relationships>
</file>

<file path=ppt/slides/_rels/slide95.xml.rels><?xml version="1.0" encoding="UTF-8" standalone="yes"?>
<Relationships xmlns="http://schemas.openxmlformats.org/package/2006/relationships"><Relationship Id="rId3" Type="http://schemas.openxmlformats.org/officeDocument/2006/relationships/image" Target="../media/image418.png"/><Relationship Id="rId2" Type="http://schemas.openxmlformats.org/officeDocument/2006/relationships/notesSlide" Target="../notesSlides/notesSlide33.xml"/><Relationship Id="rId1" Type="http://schemas.openxmlformats.org/officeDocument/2006/relationships/slideLayout" Target="../slideLayouts/slideLayout51.xml"/><Relationship Id="rId5" Type="http://schemas.openxmlformats.org/officeDocument/2006/relationships/hyperlink" Target="https://forms.cloud.microsoft/Pages/ResponsePage.aspx?id=1zTEjNCX00e1xRT-DjPjSydAsU_9GS1PgNYXjhfzEWVUMzFDMTJBOEZLSUZFM09HSjFLTEpRT1E0WS4u" TargetMode="External"/><Relationship Id="rId4" Type="http://schemas.openxmlformats.org/officeDocument/2006/relationships/image" Target="../media/image419.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1DE92-CCE4-1EF4-2FEA-580730B05CC6}"/>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5B041AD4-DFF9-4059-8D57-DC0D4B14F811}"/>
              </a:ext>
              <a:ext uri="{C183D7F6-B498-43B3-948B-1728B52AA6E4}">
                <adec:decorative xmlns:adec="http://schemas.microsoft.com/office/drawing/2017/decorative" val="1"/>
              </a:ext>
            </a:extLst>
          </p:cNvPr>
          <p:cNvPicPr/>
          <p:nvPr/>
        </p:nvPicPr>
        <p:blipFill>
          <a:blip r:embed="rId3"/>
          <a:srcRect l="13336" r="13336"/>
          <a:stretch/>
        </p:blipFill>
        <p:spPr>
          <a:xfrm>
            <a:off x="4908884" y="0"/>
            <a:ext cx="7283116" cy="6858000"/>
          </a:xfrm>
          <a:prstGeom prst="rect">
            <a:avLst/>
          </a:prstGeom>
        </p:spPr>
      </p:pic>
      <p:sp>
        <p:nvSpPr>
          <p:cNvPr id="12" name="Gradient">
            <a:extLst>
              <a:ext uri="{FF2B5EF4-FFF2-40B4-BE49-F238E27FC236}">
                <a16:creationId xmlns:a16="http://schemas.microsoft.com/office/drawing/2014/main" id="{0DB9DC5F-4048-58EA-8719-9064F59909C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9000000" cy="6858000"/>
          </a:xfrm>
          <a:prstGeom prst="rect">
            <a:avLst/>
          </a:prstGeom>
          <a:gradFill>
            <a:gsLst>
              <a:gs pos="32000">
                <a:srgbClr val="0D004D"/>
              </a:gs>
              <a:gs pos="0">
                <a:schemeClr val="accent1">
                  <a:lumMod val="0"/>
                  <a:lumOff val="100000"/>
                  <a:alpha val="0"/>
                </a:schemeClr>
              </a:gs>
              <a:gs pos="100000">
                <a:srgbClr val="0D004D"/>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3" name="Pearson Logo" descr="Pearson Logo">
            <a:extLst>
              <a:ext uri="{FF2B5EF4-FFF2-40B4-BE49-F238E27FC236}">
                <a16:creationId xmlns:a16="http://schemas.microsoft.com/office/drawing/2014/main" id="{7BA1A43A-D9E4-5003-59C3-469F0D42C0BD}"/>
              </a:ext>
            </a:extLst>
          </p:cNvPr>
          <p:cNvPicPr>
            <a:picLocks noGrp="1" noRo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15" name="Title">
            <a:extLst>
              <a:ext uri="{FF2B5EF4-FFF2-40B4-BE49-F238E27FC236}">
                <a16:creationId xmlns:a16="http://schemas.microsoft.com/office/drawing/2014/main" id="{015F0980-1BA5-9F70-39E4-850470144E80}"/>
              </a:ext>
            </a:extLst>
          </p:cNvPr>
          <p:cNvSpPr txBox="1">
            <a:spLocks/>
          </p:cNvSpPr>
          <p:nvPr/>
        </p:nvSpPr>
        <p:spPr>
          <a:xfrm>
            <a:off x="542924" y="1646237"/>
            <a:ext cx="6278006" cy="3187020"/>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6000" b="1" kern="1200">
                <a:solidFill>
                  <a:schemeClr val="tx2"/>
                </a:solidFill>
                <a:latin typeface="+mn-lt"/>
                <a:ea typeface="+mj-ea"/>
                <a:cs typeface="+mj-cs"/>
              </a:defRPr>
            </a:lvl1pPr>
          </a:lstStyle>
          <a:p>
            <a:r>
              <a:rPr lang="en-US" sz="5000">
                <a:solidFill>
                  <a:schemeClr val="bg2"/>
                </a:solidFill>
                <a:latin typeface="Plus Jakarta Sans" pitchFamily="2" charset="0"/>
                <a:cs typeface="Plus Jakarta Sans" pitchFamily="2" charset="0"/>
              </a:rPr>
              <a:t>2026-27 BIE Interim Assessment </a:t>
            </a:r>
          </a:p>
          <a:p>
            <a:r>
              <a:rPr lang="en-US" sz="5000">
                <a:solidFill>
                  <a:schemeClr val="bg2"/>
                </a:solidFill>
                <a:latin typeface="Plus Jakarta Sans" pitchFamily="2" charset="0"/>
                <a:cs typeface="Plus Jakarta Sans" pitchFamily="2" charset="0"/>
              </a:rPr>
              <a:t>Pre-Administration Training</a:t>
            </a:r>
          </a:p>
        </p:txBody>
      </p:sp>
      <p:sp>
        <p:nvSpPr>
          <p:cNvPr id="17" name="Subtitle">
            <a:extLst>
              <a:ext uri="{FF2B5EF4-FFF2-40B4-BE49-F238E27FC236}">
                <a16:creationId xmlns:a16="http://schemas.microsoft.com/office/drawing/2014/main" id="{570CFF9C-9127-752A-F98A-12A566C8D02F}"/>
              </a:ext>
            </a:extLst>
          </p:cNvPr>
          <p:cNvSpPr txBox="1">
            <a:spLocks/>
          </p:cNvSpPr>
          <p:nvPr/>
        </p:nvSpPr>
        <p:spPr>
          <a:xfrm>
            <a:off x="542926" y="5212670"/>
            <a:ext cx="5484812" cy="1097643"/>
          </a:xfrm>
          <a:prstGeom prst="rect">
            <a:avLst/>
          </a:prstGeom>
        </p:spPr>
        <p:txBody>
          <a:bodyPr lIns="0" tIns="45720" rIns="91440" bIns="45720" anchor="b">
            <a:norm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57200" indent="0" algn="ctr" defTabSz="914400" rtl="0" eaLnBrk="1" latinLnBrk="0" hangingPunct="1">
              <a:lnSpc>
                <a:spcPct val="100000"/>
              </a:lnSpc>
              <a:spcBef>
                <a:spcPts val="0"/>
              </a:spcBef>
              <a:spcAft>
                <a:spcPts val="600"/>
              </a:spcAft>
              <a:buFont typeface="Plus Jakarta Sans"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0"/>
              </a:spcBef>
              <a:spcAft>
                <a:spcPts val="600"/>
              </a:spcAft>
              <a:buFont typeface="Plus Jakarta Sans"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Plus Jakarta Sans"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Plus Jakarta Sans"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Plus Jakarta Sans"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Plus Jakarta Sans" panose="020B0604020202020204" pitchFamily="34" charset="0"/>
              <a:buNone/>
              <a:defRPr sz="1600" kern="1200">
                <a:solidFill>
                  <a:schemeClr val="tx1"/>
                </a:solidFill>
                <a:latin typeface="+mn-lt"/>
                <a:ea typeface="+mn-ea"/>
                <a:cs typeface="+mn-cs"/>
              </a:defRPr>
            </a:lvl9pPr>
          </a:lstStyle>
          <a:p>
            <a:r>
              <a:rPr lang="en-US" sz="2800">
                <a:solidFill>
                  <a:schemeClr val="bg1"/>
                </a:solidFill>
                <a:latin typeface="Plus Jakarta Sans"/>
                <a:cs typeface="Plus Jakarta Sans"/>
              </a:rPr>
              <a:t>September 11, 2026</a:t>
            </a:r>
            <a:endParaRPr lang="en-US" sz="2800">
              <a:solidFill>
                <a:schemeClr val="bg1"/>
              </a:solidFill>
              <a:latin typeface="Plus Jakarta Sans" pitchFamily="2" charset="0"/>
              <a:cs typeface="Plus Jakarta Sans" pitchFamily="2" charset="0"/>
            </a:endParaRPr>
          </a:p>
        </p:txBody>
      </p:sp>
      <p:pic>
        <p:nvPicPr>
          <p:cNvPr id="2" name="Picture 1">
            <a:extLst>
              <a:ext uri="{FF2B5EF4-FFF2-40B4-BE49-F238E27FC236}">
                <a16:creationId xmlns:a16="http://schemas.microsoft.com/office/drawing/2014/main" id="{EFBB8298-78F8-13DD-4534-0AEA55C86220}"/>
              </a:ext>
            </a:extLst>
          </p:cNvPr>
          <p:cNvPicPr/>
          <p:nvPr/>
        </p:nvPicPr>
        <p:blipFill>
          <a:blip r:embed="rId5">
            <a:extLst>
              <a:ext uri="{28A0092B-C50C-407E-A947-70E740481C1C}">
                <a14:useLocalDpi xmlns:a14="http://schemas.microsoft.com/office/drawing/2010/main" val="0"/>
              </a:ext>
            </a:extLst>
          </a:blip>
          <a:srcRect/>
          <a:stretch/>
        </p:blipFill>
        <p:spPr bwMode="auto">
          <a:xfrm>
            <a:off x="3203828" y="229749"/>
            <a:ext cx="1097280" cy="1097280"/>
          </a:xfrm>
          <a:prstGeom prst="rect">
            <a:avLst/>
          </a:prstGeom>
          <a:noFill/>
          <a:ln>
            <a:noFill/>
          </a:ln>
        </p:spPr>
      </p:pic>
    </p:spTree>
    <p:extLst>
      <p:ext uri="{BB962C8B-B14F-4D97-AF65-F5344CB8AC3E}">
        <p14:creationId xmlns:p14="http://schemas.microsoft.com/office/powerpoint/2010/main" val="3533995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BC062-BBDD-BFBF-478C-DBBA70EC27D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0712ECD-F8B9-DDA3-DB21-783D0F97089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a:t>
            </a:fld>
            <a:endParaRPr lang="en-US" noProof="0"/>
          </a:p>
        </p:txBody>
      </p:sp>
      <p:sp>
        <p:nvSpPr>
          <p:cNvPr id="10" name="Title 1">
            <a:extLst>
              <a:ext uri="{FF2B5EF4-FFF2-40B4-BE49-F238E27FC236}">
                <a16:creationId xmlns:a16="http://schemas.microsoft.com/office/drawing/2014/main" id="{E4F689BB-6BE8-A7A9-6FE8-0BC3E409FC7E}"/>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Welcome</a:t>
            </a:r>
          </a:p>
        </p:txBody>
      </p:sp>
      <p:sp>
        <p:nvSpPr>
          <p:cNvPr id="11" name="Text Placeholder 2">
            <a:extLst>
              <a:ext uri="{FF2B5EF4-FFF2-40B4-BE49-F238E27FC236}">
                <a16:creationId xmlns:a16="http://schemas.microsoft.com/office/drawing/2014/main" id="{DCEE2470-4F2B-8292-465A-4398B10AB46F}"/>
              </a:ext>
            </a:extLst>
          </p:cNvPr>
          <p:cNvSpPr txBox="1">
            <a:spLocks/>
          </p:cNvSpPr>
          <p:nvPr/>
        </p:nvSpPr>
        <p:spPr bwMode="gray">
          <a:xfrm>
            <a:off x="548640" y="1346592"/>
            <a:ext cx="8767176" cy="5093397"/>
          </a:xfrm>
        </p:spPr>
        <p:txBody>
          <a:bodyPr lIns="91440" tIns="45720" rIns="91440" bIns="45720" anchor="t">
            <a:normAutofit fontScale="92500" lnSpcReduction="10000"/>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400" b="0">
                <a:latin typeface="Plus Jakarta Sans"/>
                <a:ea typeface="Open Sans Semibold"/>
                <a:cs typeface="Plus Jakarta Sans" pitchFamily="2" charset="0"/>
              </a:rPr>
              <a:t>On behalf of the BIE CAO Assessment Team-</a:t>
            </a:r>
          </a:p>
          <a:p>
            <a:r>
              <a:rPr lang="en-US" sz="2400" b="0">
                <a:latin typeface="Plus Jakarta Sans"/>
                <a:ea typeface="Open Sans Semibold"/>
                <a:cs typeface="Plus Jakarta Sans" pitchFamily="2" charset="0"/>
              </a:rPr>
              <a:t>Welcome to the BIE &amp; Pearson Interim Pre-Administration Training for English Language Arts (ELA) and Mathematics. </a:t>
            </a:r>
          </a:p>
          <a:p>
            <a:endParaRPr lang="en-US" sz="2400" b="0">
              <a:latin typeface="Plus Jakarta Sans" pitchFamily="2" charset="0"/>
              <a:cs typeface="Plus Jakarta Sans" pitchFamily="2" charset="0"/>
            </a:endParaRPr>
          </a:p>
          <a:p>
            <a:r>
              <a:rPr lang="en-US" sz="2600">
                <a:latin typeface="Plus Jakarta Sans"/>
                <a:ea typeface="Open Sans Semibold"/>
                <a:cs typeface="Plus Jakarta Sans" pitchFamily="2" charset="0"/>
              </a:rPr>
              <a:t>BIE Chief Academic Office Team​:</a:t>
            </a:r>
          </a:p>
          <a:p>
            <a:pPr>
              <a:lnSpc>
                <a:spcPct val="100000"/>
              </a:lnSpc>
            </a:pPr>
            <a:r>
              <a:rPr lang="en-US" sz="2000" b="0">
                <a:latin typeface="Plus Jakarta Sans"/>
                <a:ea typeface="Open Sans Semibold"/>
                <a:cs typeface="Plus Jakarta Sans" pitchFamily="2" charset="0"/>
              </a:rPr>
              <a:t>Ms. Aurelia Shorty ​-Education Program Specialist</a:t>
            </a:r>
          </a:p>
          <a:p>
            <a:pPr>
              <a:lnSpc>
                <a:spcPct val="100000"/>
              </a:lnSpc>
            </a:pPr>
            <a:r>
              <a:rPr lang="en-US" sz="2000" b="0">
                <a:latin typeface="Plus Jakarta Sans"/>
                <a:ea typeface="Open Sans Semibold"/>
                <a:cs typeface="Plus Jakarta Sans" pitchFamily="2" charset="0"/>
              </a:rPr>
              <a:t>Dr. Carmelia Becenti​ - Chief Academic Officer</a:t>
            </a:r>
          </a:p>
          <a:p>
            <a:pPr>
              <a:lnSpc>
                <a:spcPct val="100000"/>
              </a:lnSpc>
            </a:pPr>
            <a:r>
              <a:rPr lang="en-US" sz="2000" b="0">
                <a:latin typeface="Plus Jakarta Sans"/>
                <a:ea typeface="Open Sans Semibold"/>
                <a:cs typeface="Plus Jakarta Sans" pitchFamily="2" charset="0"/>
              </a:rPr>
              <a:t>Dr. Douglas Clauschee​ - Education Research Analyst </a:t>
            </a:r>
          </a:p>
          <a:p>
            <a:pPr>
              <a:lnSpc>
                <a:spcPct val="100000"/>
              </a:lnSpc>
            </a:pPr>
            <a:r>
              <a:rPr lang="en-US" sz="2000" b="0">
                <a:latin typeface="Plus Jakarta Sans"/>
                <a:ea typeface="Open Sans Semibold"/>
                <a:cs typeface="Plus Jakarta Sans" pitchFamily="2" charset="0"/>
              </a:rPr>
              <a:t>Mr. Donald Griffin​ - BIE Section 504  &amp; Alternate Assessment     </a:t>
            </a:r>
          </a:p>
          <a:p>
            <a:endParaRPr lang="en-US" sz="2600" b="0">
              <a:latin typeface="Plus Jakarta Sans"/>
              <a:ea typeface="Open Sans Semibold"/>
              <a:cs typeface="Plus Jakarta Sans" pitchFamily="2" charset="0"/>
            </a:endParaRPr>
          </a:p>
          <a:p>
            <a:r>
              <a:rPr lang="en-US" sz="2600">
                <a:latin typeface="Plus Jakarta Sans"/>
                <a:ea typeface="Open Sans Semibold"/>
                <a:cs typeface="Plus Jakarta Sans" pitchFamily="2" charset="0"/>
              </a:rPr>
              <a:t>Our Presenters from Pearson</a:t>
            </a:r>
            <a:r>
              <a:rPr lang="en-US" sz="2600" b="0">
                <a:latin typeface="Plus Jakarta Sans"/>
                <a:ea typeface="Open Sans Semibold"/>
                <a:cs typeface="Plus Jakarta Sans" pitchFamily="2" charset="0"/>
              </a:rPr>
              <a:t>: </a:t>
            </a:r>
            <a:endParaRPr lang="en-US" sz="2600" b="0">
              <a:latin typeface="Plus Jakarta Sans" pitchFamily="2" charset="0"/>
              <a:cs typeface="Plus Jakarta Sans" pitchFamily="2" charset="0"/>
            </a:endParaRPr>
          </a:p>
          <a:p>
            <a:r>
              <a:rPr lang="en-US" sz="2000" b="0">
                <a:latin typeface="Plus Jakarta Sans"/>
                <a:ea typeface="Open Sans Semibold"/>
                <a:cs typeface="Plus Jakarta Sans" pitchFamily="2" charset="0"/>
              </a:rPr>
              <a:t>Christine Nelson</a:t>
            </a:r>
          </a:p>
          <a:p>
            <a:r>
              <a:rPr lang="en-US" sz="2000" b="0">
                <a:latin typeface="Plus Jakarta Sans"/>
                <a:ea typeface="Open Sans Semibold"/>
                <a:cs typeface="Plus Jakarta Sans" pitchFamily="2" charset="0"/>
              </a:rPr>
              <a:t>Anna Patro</a:t>
            </a:r>
          </a:p>
        </p:txBody>
      </p:sp>
    </p:spTree>
    <p:extLst>
      <p:ext uri="{BB962C8B-B14F-4D97-AF65-F5344CB8AC3E}">
        <p14:creationId xmlns:p14="http://schemas.microsoft.com/office/powerpoint/2010/main" val="65271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22ED-DC35-8974-1D80-17922048F32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3833EAE-EA72-79EF-7C8C-A5C10AAF2BA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a:t>
            </a:fld>
            <a:endParaRPr lang="en-US" noProof="0"/>
          </a:p>
        </p:txBody>
      </p:sp>
      <p:sp>
        <p:nvSpPr>
          <p:cNvPr id="10" name="Title 1">
            <a:extLst>
              <a:ext uri="{FF2B5EF4-FFF2-40B4-BE49-F238E27FC236}">
                <a16:creationId xmlns:a16="http://schemas.microsoft.com/office/drawing/2014/main" id="{0392B2EB-FB77-0D00-391E-B69A5B15F5E0}"/>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Webinar Norms</a:t>
            </a:r>
          </a:p>
        </p:txBody>
      </p:sp>
      <p:sp>
        <p:nvSpPr>
          <p:cNvPr id="11" name="Text Placeholder 2">
            <a:extLst>
              <a:ext uri="{FF2B5EF4-FFF2-40B4-BE49-F238E27FC236}">
                <a16:creationId xmlns:a16="http://schemas.microsoft.com/office/drawing/2014/main" id="{58494BF0-2666-CE2E-1984-2605EFE0D781}"/>
              </a:ext>
            </a:extLst>
          </p:cNvPr>
          <p:cNvSpPr txBox="1">
            <a:spLocks/>
          </p:cNvSpPr>
          <p:nvPr/>
        </p:nvSpPr>
        <p:spPr bwMode="gray">
          <a:xfrm>
            <a:off x="548640" y="1769638"/>
            <a:ext cx="8162874" cy="4539722"/>
          </a:xfrm>
        </p:spPr>
        <p:txBody>
          <a:bodyPr anchor="t">
            <a:normAutofit fontScale="92500" lnSpcReduction="10000"/>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800" b="0">
                <a:latin typeface="Plus Jakarta Sans" pitchFamily="2" charset="0"/>
                <a:cs typeface="Plus Jakarta Sans" pitchFamily="2" charset="0"/>
              </a:rPr>
              <a:t>Please type your name, email, role, and school in the chat box. </a:t>
            </a:r>
          </a:p>
          <a:p>
            <a:endParaRPr lang="en-US" sz="2800" b="0">
              <a:latin typeface="Plus Jakarta Sans" pitchFamily="2" charset="0"/>
              <a:cs typeface="Plus Jakarta Sans" pitchFamily="2" charset="0"/>
            </a:endParaRPr>
          </a:p>
          <a:p>
            <a:r>
              <a:rPr lang="en-US" sz="2800" b="0">
                <a:latin typeface="Plus Jakarta Sans" pitchFamily="2" charset="0"/>
                <a:cs typeface="Plus Jakarta Sans" pitchFamily="2" charset="0"/>
              </a:rPr>
              <a:t>Today’s training will be recorded and posted along with this PPT presentation to </a:t>
            </a:r>
            <a:r>
              <a:rPr lang="en-US" sz="2800" b="0">
                <a:solidFill>
                  <a:schemeClr val="tx2">
                    <a:lumMod val="50000"/>
                    <a:lumOff val="50000"/>
                  </a:schemeClr>
                </a:solidFill>
                <a:latin typeface="Plus Jakarta Sans" pitchFamily="2" charset="0"/>
                <a:cs typeface="Plus Jakarta Sans" pitchFamily="2" charset="0"/>
                <a:hlinkClick r:id="rId3">
                  <a:extLst>
                    <a:ext uri="{A12FA001-AC4F-418D-AE19-62706E023703}">
                      <ahyp:hlinkClr xmlns:ahyp="http://schemas.microsoft.com/office/drawing/2018/hyperlinkcolor" val="tx"/>
                    </a:ext>
                  </a:extLst>
                </a:hlinkClick>
              </a:rPr>
              <a:t>https://bie.mypearsonsupport.com/</a:t>
            </a:r>
            <a:r>
              <a:rPr lang="en-US" sz="2800" b="0">
                <a:latin typeface="Plus Jakarta Sans" pitchFamily="2" charset="0"/>
                <a:cs typeface="Plus Jakarta Sans" pitchFamily="2" charset="0"/>
              </a:rPr>
              <a:t>.</a:t>
            </a:r>
          </a:p>
          <a:p>
            <a:endParaRPr lang="en-US" sz="2800" b="0">
              <a:latin typeface="Plus Jakarta Sans" pitchFamily="2" charset="0"/>
              <a:cs typeface="Plus Jakarta Sans" pitchFamily="2" charset="0"/>
            </a:endParaRPr>
          </a:p>
          <a:p>
            <a:r>
              <a:rPr lang="en-US" sz="2800" b="0">
                <a:latin typeface="Plus Jakarta Sans" pitchFamily="2" charset="0"/>
                <a:cs typeface="Plus Jakarta Sans" pitchFamily="2" charset="0"/>
              </a:rPr>
              <a:t>Please be sure to mute your microphone, if applicable.</a:t>
            </a:r>
          </a:p>
          <a:p>
            <a:endParaRPr lang="en-US" sz="2800" b="0">
              <a:latin typeface="Plus Jakarta Sans" pitchFamily="2" charset="0"/>
              <a:cs typeface="Plus Jakarta Sans" pitchFamily="2" charset="0"/>
            </a:endParaRPr>
          </a:p>
          <a:p>
            <a:r>
              <a:rPr lang="en-US" sz="2800" b="0">
                <a:latin typeface="Plus Jakarta Sans" pitchFamily="2" charset="0"/>
                <a:cs typeface="Plus Jakarta Sans" pitchFamily="2" charset="0"/>
              </a:rPr>
              <a:t>Questions should be posted in the Q&amp;A. </a:t>
            </a:r>
          </a:p>
        </p:txBody>
      </p:sp>
    </p:spTree>
    <p:extLst>
      <p:ext uri="{BB962C8B-B14F-4D97-AF65-F5344CB8AC3E}">
        <p14:creationId xmlns:p14="http://schemas.microsoft.com/office/powerpoint/2010/main" val="1945822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BC123-73D5-3D39-5989-C4CCB2603E8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5B8BC3A-2C80-4852-9B80-CEE5DFF3D1D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a:t>
            </a:fld>
            <a:endParaRPr lang="en-US" noProof="0"/>
          </a:p>
        </p:txBody>
      </p:sp>
      <p:sp>
        <p:nvSpPr>
          <p:cNvPr id="10" name="Title 1">
            <a:extLst>
              <a:ext uri="{FF2B5EF4-FFF2-40B4-BE49-F238E27FC236}">
                <a16:creationId xmlns:a16="http://schemas.microsoft.com/office/drawing/2014/main" id="{F9E3C719-BDFC-D92B-99D9-519EE0822A11}"/>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Meeting Purpose &amp; Outcome</a:t>
            </a:r>
          </a:p>
        </p:txBody>
      </p:sp>
      <p:sp>
        <p:nvSpPr>
          <p:cNvPr id="11" name="Text Placeholder 2">
            <a:extLst>
              <a:ext uri="{FF2B5EF4-FFF2-40B4-BE49-F238E27FC236}">
                <a16:creationId xmlns:a16="http://schemas.microsoft.com/office/drawing/2014/main" id="{7228A967-D3A9-70A2-EA08-789CA45DB1A5}"/>
              </a:ext>
            </a:extLst>
          </p:cNvPr>
          <p:cNvSpPr txBox="1">
            <a:spLocks/>
          </p:cNvSpPr>
          <p:nvPr/>
        </p:nvSpPr>
        <p:spPr bwMode="gray">
          <a:xfrm>
            <a:off x="548641" y="1769638"/>
            <a:ext cx="6568852" cy="4539722"/>
          </a:xfrm>
        </p:spPr>
        <p:txBody>
          <a:bodyPr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800">
                <a:latin typeface="Plus Jakarta Sans" pitchFamily="2" charset="0"/>
                <a:cs typeface="Plus Jakarta Sans" pitchFamily="2" charset="0"/>
              </a:rPr>
              <a:t>Purpose:</a:t>
            </a:r>
            <a:r>
              <a:rPr lang="en-US" sz="2800" b="0">
                <a:latin typeface="Plus Jakarta Sans" pitchFamily="2" charset="0"/>
                <a:cs typeface="Plus Jakarta Sans" pitchFamily="2" charset="0"/>
              </a:rPr>
              <a:t> To assist schools with implementing the Interim assessments.</a:t>
            </a:r>
          </a:p>
          <a:p>
            <a:endParaRPr lang="en-US" sz="2800" b="0">
              <a:latin typeface="Plus Jakarta Sans" pitchFamily="2" charset="0"/>
              <a:cs typeface="Plus Jakarta Sans" pitchFamily="2" charset="0"/>
            </a:endParaRPr>
          </a:p>
          <a:p>
            <a:r>
              <a:rPr lang="en-US" sz="2800">
                <a:latin typeface="Plus Jakarta Sans" pitchFamily="2" charset="0"/>
                <a:cs typeface="Plus Jakarta Sans" pitchFamily="2" charset="0"/>
              </a:rPr>
              <a:t>Outcome:</a:t>
            </a:r>
            <a:r>
              <a:rPr lang="en-US" sz="2800" b="0">
                <a:latin typeface="Plus Jakarta Sans" pitchFamily="2" charset="0"/>
                <a:cs typeface="Plus Jakarta Sans" pitchFamily="2" charset="0"/>
              </a:rPr>
              <a:t> School Test Coordinators will be equipped to implement and assist in the administration of Interim assessments. </a:t>
            </a:r>
          </a:p>
          <a:p>
            <a:endParaRPr lang="en-US" sz="2800" b="0">
              <a:latin typeface="Plus Jakarta Sans" pitchFamily="2" charset="0"/>
              <a:cs typeface="Plus Jakarta Sans" pitchFamily="2" charset="0"/>
            </a:endParaRPr>
          </a:p>
        </p:txBody>
      </p:sp>
    </p:spTree>
    <p:extLst>
      <p:ext uri="{BB962C8B-B14F-4D97-AF65-F5344CB8AC3E}">
        <p14:creationId xmlns:p14="http://schemas.microsoft.com/office/powerpoint/2010/main" val="3170245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A524E-5986-4B2C-0648-EE931B3D0BA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1ADBC82-6E28-6B26-5441-3BDEB5C9DF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BB625B-AB5A-C845-B50B-ED205C3DDF7A}" type="slidenum">
              <a:rPr kumimoji="0" lang="en-US" sz="800" b="0" i="0" u="none" strike="noStrike" kern="1200" cap="none" spc="0" normalizeH="0" baseline="0" noProof="0" smtClean="0">
                <a:ln>
                  <a:noFill/>
                </a:ln>
                <a:solidFill>
                  <a:srgbClr val="C1BFFF"/>
                </a:solidFill>
                <a:effectLst/>
                <a:uLnTx/>
                <a:uFillTx/>
                <a:latin typeface="Plus Jakarta Sans" panose="020B060403050404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C1BFFF"/>
              </a:solidFill>
              <a:effectLst/>
              <a:uLnTx/>
              <a:uFillTx/>
              <a:latin typeface="Plus Jakarta Sans" panose="020B0604030504040204"/>
              <a:ea typeface="+mn-ea"/>
              <a:cs typeface="+mn-cs"/>
            </a:endParaRPr>
          </a:p>
        </p:txBody>
      </p:sp>
      <p:sp>
        <p:nvSpPr>
          <p:cNvPr id="50" name="Title">
            <a:extLst>
              <a:ext uri="{FF2B5EF4-FFF2-40B4-BE49-F238E27FC236}">
                <a16:creationId xmlns:a16="http://schemas.microsoft.com/office/drawing/2014/main" id="{7BA909E0-2A78-65D9-B292-E005E17D1319}"/>
              </a:ext>
            </a:extLst>
          </p:cNvPr>
          <p:cNvSpPr txBox="1">
            <a:spLocks/>
          </p:cNvSpPr>
          <p:nvPr/>
        </p:nvSpPr>
        <p:spPr bwMode="white">
          <a:xfrm>
            <a:off x="1343277" y="1037992"/>
            <a:ext cx="5762605" cy="81915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0" i="0" u="none" strike="noStrike" kern="1200" cap="none" spc="0" normalizeH="0" baseline="0" noProof="0">
                <a:ln>
                  <a:noFill/>
                </a:ln>
                <a:solidFill>
                  <a:srgbClr val="FFFFFF"/>
                </a:solidFill>
                <a:effectLst/>
                <a:uLnTx/>
                <a:uFillTx/>
                <a:latin typeface="Plus Jakarta Sans SemiBold" panose="020B0609020204030204"/>
                <a:ea typeface="+mj-ea"/>
                <a:cs typeface="+mj-cs"/>
              </a:rPr>
              <a:t>Training Agenda</a:t>
            </a:r>
          </a:p>
        </p:txBody>
      </p:sp>
      <p:cxnSp>
        <p:nvCxnSpPr>
          <p:cNvPr id="51" name="Line 1">
            <a:extLst>
              <a:ext uri="{FF2B5EF4-FFF2-40B4-BE49-F238E27FC236}">
                <a16:creationId xmlns:a16="http://schemas.microsoft.com/office/drawing/2014/main" id="{463DC97C-6DFD-31FC-1C0D-8F89BFBFA6B1}"/>
              </a:ext>
              <a:ext uri="{C183D7F6-B498-43B3-948B-1728B52AA6E4}">
                <adec:decorative xmlns:adec="http://schemas.microsoft.com/office/drawing/2017/decorative" val="1"/>
              </a:ext>
            </a:extLst>
          </p:cNvPr>
          <p:cNvCxnSpPr>
            <a:cxnSpLocks/>
          </p:cNvCxnSpPr>
          <p:nvPr/>
        </p:nvCxnSpPr>
        <p:spPr bwMode="white">
          <a:xfrm>
            <a:off x="2430534"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59A54998-EEC1-4154-0FFD-5A51486EC00E}"/>
              </a:ext>
            </a:extLst>
          </p:cNvPr>
          <p:cNvSpPr txBox="1">
            <a:spLocks/>
          </p:cNvSpPr>
          <p:nvPr/>
        </p:nvSpPr>
        <p:spPr bwMode="white">
          <a:xfrm>
            <a:off x="2430777" y="2286509"/>
            <a:ext cx="1412017"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4000" b="0" i="0" u="none" strike="noStrike" kern="1200" cap="none" spc="0" normalizeH="0" baseline="0" noProof="0">
                <a:ln>
                  <a:noFill/>
                </a:ln>
                <a:solidFill>
                  <a:srgbClr val="C1BFFF"/>
                </a:solidFill>
                <a:effectLst/>
                <a:uLnTx/>
                <a:uFillTx/>
                <a:latin typeface="Plus Jakarta Sans SemiBold" panose="020B0609020204030204"/>
                <a:ea typeface="+mn-ea"/>
                <a:cs typeface="+mn-cs"/>
              </a:rPr>
              <a:t>1</a:t>
            </a:r>
          </a:p>
        </p:txBody>
      </p:sp>
      <p:sp>
        <p:nvSpPr>
          <p:cNvPr id="53" name="Agenda Item 1">
            <a:extLst>
              <a:ext uri="{FF2B5EF4-FFF2-40B4-BE49-F238E27FC236}">
                <a16:creationId xmlns:a16="http://schemas.microsoft.com/office/drawing/2014/main" id="{9CFFBCCC-044C-86C1-FED6-326C334ABD49}"/>
              </a:ext>
            </a:extLst>
          </p:cNvPr>
          <p:cNvSpPr txBox="1">
            <a:spLocks/>
          </p:cNvSpPr>
          <p:nvPr/>
        </p:nvSpPr>
        <p:spPr bwMode="white">
          <a:xfrm>
            <a:off x="3512494" y="2416049"/>
            <a:ext cx="2740025"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Plus Jakarta Sans Medium" pitchFamily="2" charset="0"/>
                <a:ea typeface="+mn-ea"/>
                <a:cs typeface="Plus Jakarta Sans Medium" pitchFamily="2" charset="0"/>
              </a:rPr>
              <a:t>Interim Assessments Overview</a:t>
            </a:r>
          </a:p>
        </p:txBody>
      </p:sp>
      <p:cxnSp>
        <p:nvCxnSpPr>
          <p:cNvPr id="54" name="Line 2">
            <a:extLst>
              <a:ext uri="{FF2B5EF4-FFF2-40B4-BE49-F238E27FC236}">
                <a16:creationId xmlns:a16="http://schemas.microsoft.com/office/drawing/2014/main" id="{3E6623CE-9A7B-34BC-676A-7C3F449761EC}"/>
              </a:ext>
              <a:ext uri="{C183D7F6-B498-43B3-948B-1728B52AA6E4}">
                <adec:decorative xmlns:adec="http://schemas.microsoft.com/office/drawing/2017/decorative" val="1"/>
              </a:ext>
            </a:extLst>
          </p:cNvPr>
          <p:cNvCxnSpPr>
            <a:cxnSpLocks/>
          </p:cNvCxnSpPr>
          <p:nvPr/>
        </p:nvCxnSpPr>
        <p:spPr bwMode="white">
          <a:xfrm>
            <a:off x="2430534"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2">
            <a:extLst>
              <a:ext uri="{FF2B5EF4-FFF2-40B4-BE49-F238E27FC236}">
                <a16:creationId xmlns:a16="http://schemas.microsoft.com/office/drawing/2014/main" id="{91BD615D-FFDC-7577-93DE-9B430223C739}"/>
              </a:ext>
            </a:extLst>
          </p:cNvPr>
          <p:cNvSpPr txBox="1">
            <a:spLocks/>
          </p:cNvSpPr>
          <p:nvPr/>
        </p:nvSpPr>
        <p:spPr bwMode="white">
          <a:xfrm>
            <a:off x="2430777" y="3495896"/>
            <a:ext cx="1412017"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sz="4000">
                <a:latin typeface="Plus Jakarta Sans SemiBold" panose="020B0609020204030204"/>
              </a:rPr>
              <a:t>2</a:t>
            </a:r>
            <a:endParaRPr kumimoji="0" lang="en-US" sz="4000" b="0" i="0" u="none" strike="noStrike" kern="1200" cap="none" spc="0" normalizeH="0" baseline="0" noProof="0">
              <a:ln>
                <a:noFill/>
              </a:ln>
              <a:solidFill>
                <a:srgbClr val="C1BFFF"/>
              </a:solidFill>
              <a:effectLst/>
              <a:uLnTx/>
              <a:uFillTx/>
              <a:latin typeface="Plus Jakarta Sans SemiBold" panose="020B0609020204030204"/>
              <a:ea typeface="+mn-ea"/>
              <a:cs typeface="+mn-cs"/>
            </a:endParaRPr>
          </a:p>
        </p:txBody>
      </p:sp>
      <p:sp>
        <p:nvSpPr>
          <p:cNvPr id="56" name="Agenda Item 2">
            <a:extLst>
              <a:ext uri="{FF2B5EF4-FFF2-40B4-BE49-F238E27FC236}">
                <a16:creationId xmlns:a16="http://schemas.microsoft.com/office/drawing/2014/main" id="{38895637-9290-82EA-A9A2-65E45BD7C4E5}"/>
              </a:ext>
            </a:extLst>
          </p:cNvPr>
          <p:cNvSpPr txBox="1">
            <a:spLocks/>
          </p:cNvSpPr>
          <p:nvPr/>
        </p:nvSpPr>
        <p:spPr bwMode="white">
          <a:xfrm>
            <a:off x="3512494" y="3616421"/>
            <a:ext cx="2494321"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Plus Jakarta Sans Medium" pitchFamily="2" charset="0"/>
                <a:ea typeface="+mn-ea"/>
                <a:cs typeface="Plus Jakarta Sans Medium" pitchFamily="2" charset="0"/>
              </a:rPr>
              <a:t>Before Testing</a:t>
            </a:r>
          </a:p>
        </p:txBody>
      </p:sp>
      <p:cxnSp>
        <p:nvCxnSpPr>
          <p:cNvPr id="57" name="Line 3">
            <a:extLst>
              <a:ext uri="{FF2B5EF4-FFF2-40B4-BE49-F238E27FC236}">
                <a16:creationId xmlns:a16="http://schemas.microsoft.com/office/drawing/2014/main" id="{D32CFE85-EE6F-CDFC-7C9F-97B6B7DB8842}"/>
              </a:ext>
              <a:ext uri="{C183D7F6-B498-43B3-948B-1728B52AA6E4}">
                <adec:decorative xmlns:adec="http://schemas.microsoft.com/office/drawing/2017/decorative" val="1"/>
              </a:ext>
            </a:extLst>
          </p:cNvPr>
          <p:cNvCxnSpPr>
            <a:cxnSpLocks/>
          </p:cNvCxnSpPr>
          <p:nvPr/>
        </p:nvCxnSpPr>
        <p:spPr bwMode="white">
          <a:xfrm>
            <a:off x="2430534" y="455608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8" name="Number 3">
            <a:extLst>
              <a:ext uri="{FF2B5EF4-FFF2-40B4-BE49-F238E27FC236}">
                <a16:creationId xmlns:a16="http://schemas.microsoft.com/office/drawing/2014/main" id="{643CD86A-D316-D6E4-AA88-6C6CFA1EA1C2}"/>
              </a:ext>
            </a:extLst>
          </p:cNvPr>
          <p:cNvSpPr txBox="1">
            <a:spLocks/>
          </p:cNvSpPr>
          <p:nvPr/>
        </p:nvSpPr>
        <p:spPr bwMode="white">
          <a:xfrm>
            <a:off x="2430777" y="4703131"/>
            <a:ext cx="1412017"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sz="4000">
                <a:latin typeface="Plus Jakarta Sans SemiBold" panose="020B0609020204030204"/>
              </a:rPr>
              <a:t>3</a:t>
            </a:r>
            <a:endParaRPr kumimoji="0" lang="en-US" sz="4000" b="0" i="0" u="none" strike="noStrike" kern="1200" cap="none" spc="0" normalizeH="0" baseline="0" noProof="0">
              <a:ln>
                <a:noFill/>
              </a:ln>
              <a:solidFill>
                <a:srgbClr val="C1BFFF"/>
              </a:solidFill>
              <a:effectLst/>
              <a:uLnTx/>
              <a:uFillTx/>
              <a:latin typeface="Plus Jakarta Sans SemiBold" panose="020B0609020204030204"/>
              <a:ea typeface="+mn-ea"/>
              <a:cs typeface="+mn-cs"/>
            </a:endParaRPr>
          </a:p>
        </p:txBody>
      </p:sp>
      <p:sp>
        <p:nvSpPr>
          <p:cNvPr id="59" name="Agenda Item 3">
            <a:extLst>
              <a:ext uri="{FF2B5EF4-FFF2-40B4-BE49-F238E27FC236}">
                <a16:creationId xmlns:a16="http://schemas.microsoft.com/office/drawing/2014/main" id="{246E38A5-40F3-8708-C31E-9D02C7A27B2B}"/>
              </a:ext>
            </a:extLst>
          </p:cNvPr>
          <p:cNvSpPr txBox="1">
            <a:spLocks/>
          </p:cNvSpPr>
          <p:nvPr/>
        </p:nvSpPr>
        <p:spPr bwMode="white">
          <a:xfrm>
            <a:off x="3512494" y="4830692"/>
            <a:ext cx="2494321"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Plus Jakarta Sans Medium" pitchFamily="2" charset="0"/>
                <a:ea typeface="+mn-ea"/>
                <a:cs typeface="Plus Jakarta Sans Medium" pitchFamily="2" charset="0"/>
              </a:rPr>
              <a:t>During Testing</a:t>
            </a:r>
          </a:p>
        </p:txBody>
      </p:sp>
      <p:cxnSp>
        <p:nvCxnSpPr>
          <p:cNvPr id="60" name="Line 4">
            <a:extLst>
              <a:ext uri="{FF2B5EF4-FFF2-40B4-BE49-F238E27FC236}">
                <a16:creationId xmlns:a16="http://schemas.microsoft.com/office/drawing/2014/main" id="{E2054F1A-D1EF-34CD-9C68-7F88699A9E5B}"/>
              </a:ext>
              <a:ext uri="{C183D7F6-B498-43B3-948B-1728B52AA6E4}">
                <adec:decorative xmlns:adec="http://schemas.microsoft.com/office/drawing/2017/decorative" val="1"/>
              </a:ext>
            </a:extLst>
          </p:cNvPr>
          <p:cNvCxnSpPr>
            <a:cxnSpLocks/>
          </p:cNvCxnSpPr>
          <p:nvPr/>
        </p:nvCxnSpPr>
        <p:spPr bwMode="white">
          <a:xfrm>
            <a:off x="2430534"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61" name="Line 5">
            <a:extLst>
              <a:ext uri="{FF2B5EF4-FFF2-40B4-BE49-F238E27FC236}">
                <a16:creationId xmlns:a16="http://schemas.microsoft.com/office/drawing/2014/main" id="{85858081-CB90-5025-B77B-9545DB204EB2}"/>
              </a:ext>
              <a:ext uri="{C183D7F6-B498-43B3-948B-1728B52AA6E4}">
                <adec:decorative xmlns:adec="http://schemas.microsoft.com/office/drawing/2017/decorative" val="1"/>
              </a:ext>
            </a:extLst>
          </p:cNvPr>
          <p:cNvCxnSpPr>
            <a:cxnSpLocks/>
          </p:cNvCxnSpPr>
          <p:nvPr/>
        </p:nvCxnSpPr>
        <p:spPr bwMode="white">
          <a:xfrm>
            <a:off x="7105883"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2" name="Number 4">
            <a:extLst>
              <a:ext uri="{FF2B5EF4-FFF2-40B4-BE49-F238E27FC236}">
                <a16:creationId xmlns:a16="http://schemas.microsoft.com/office/drawing/2014/main" id="{361BE188-F433-44ED-CC88-D01B6C8BFDA7}"/>
              </a:ext>
            </a:extLst>
          </p:cNvPr>
          <p:cNvSpPr txBox="1">
            <a:spLocks/>
          </p:cNvSpPr>
          <p:nvPr/>
        </p:nvSpPr>
        <p:spPr bwMode="white">
          <a:xfrm>
            <a:off x="7108198" y="2286509"/>
            <a:ext cx="1412016"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sz="4000">
                <a:latin typeface="Plus Jakarta Sans SemiBold" panose="020B0609020204030204"/>
              </a:rPr>
              <a:t>4</a:t>
            </a:r>
            <a:endParaRPr kumimoji="0" lang="en-US" sz="4000" b="0" i="0" u="none" strike="noStrike" kern="1200" cap="none" spc="0" normalizeH="0" baseline="0" noProof="0">
              <a:ln>
                <a:noFill/>
              </a:ln>
              <a:solidFill>
                <a:srgbClr val="C1BFFF"/>
              </a:solidFill>
              <a:effectLst/>
              <a:uLnTx/>
              <a:uFillTx/>
              <a:latin typeface="Plus Jakarta Sans SemiBold" panose="020B0609020204030204"/>
              <a:ea typeface="+mn-ea"/>
              <a:cs typeface="+mn-cs"/>
            </a:endParaRPr>
          </a:p>
        </p:txBody>
      </p:sp>
      <p:sp>
        <p:nvSpPr>
          <p:cNvPr id="63" name="Agenda Item 4">
            <a:extLst>
              <a:ext uri="{FF2B5EF4-FFF2-40B4-BE49-F238E27FC236}">
                <a16:creationId xmlns:a16="http://schemas.microsoft.com/office/drawing/2014/main" id="{D32817A8-AFC2-76D2-1826-FDCB13379505}"/>
              </a:ext>
            </a:extLst>
          </p:cNvPr>
          <p:cNvSpPr txBox="1">
            <a:spLocks/>
          </p:cNvSpPr>
          <p:nvPr/>
        </p:nvSpPr>
        <p:spPr bwMode="white">
          <a:xfrm>
            <a:off x="8205154" y="2416049"/>
            <a:ext cx="2494321"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Plus Jakarta Sans Medium" pitchFamily="2" charset="0"/>
                <a:ea typeface="+mn-ea"/>
                <a:cs typeface="Plus Jakarta Sans Medium" pitchFamily="2" charset="0"/>
              </a:rPr>
              <a:t>After Testing </a:t>
            </a:r>
          </a:p>
        </p:txBody>
      </p:sp>
      <p:cxnSp>
        <p:nvCxnSpPr>
          <p:cNvPr id="64" name="Line 6">
            <a:extLst>
              <a:ext uri="{FF2B5EF4-FFF2-40B4-BE49-F238E27FC236}">
                <a16:creationId xmlns:a16="http://schemas.microsoft.com/office/drawing/2014/main" id="{85FDE99D-1634-9129-10A2-C887FB684E4E}"/>
              </a:ext>
              <a:ext uri="{C183D7F6-B498-43B3-948B-1728B52AA6E4}">
                <adec:decorative xmlns:adec="http://schemas.microsoft.com/office/drawing/2017/decorative" val="1"/>
              </a:ext>
            </a:extLst>
          </p:cNvPr>
          <p:cNvCxnSpPr>
            <a:cxnSpLocks/>
          </p:cNvCxnSpPr>
          <p:nvPr/>
        </p:nvCxnSpPr>
        <p:spPr bwMode="white">
          <a:xfrm>
            <a:off x="7105883"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Number 5">
            <a:extLst>
              <a:ext uri="{FF2B5EF4-FFF2-40B4-BE49-F238E27FC236}">
                <a16:creationId xmlns:a16="http://schemas.microsoft.com/office/drawing/2014/main" id="{086CC31F-6C82-71AE-A9E1-A11DD3570529}"/>
              </a:ext>
            </a:extLst>
          </p:cNvPr>
          <p:cNvSpPr txBox="1">
            <a:spLocks/>
          </p:cNvSpPr>
          <p:nvPr/>
        </p:nvSpPr>
        <p:spPr bwMode="white">
          <a:xfrm>
            <a:off x="7108198" y="3495896"/>
            <a:ext cx="1412016" cy="830997"/>
          </a:xfrm>
          <a:prstGeom prst="rect">
            <a:avLst/>
          </a:prstGeom>
        </p:spPr>
        <p:txBody>
          <a:bodyP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4000" b="0" i="0" u="none" strike="noStrike" kern="1200" cap="none" spc="0" normalizeH="0" baseline="0" noProof="0">
                <a:ln>
                  <a:noFill/>
                </a:ln>
                <a:solidFill>
                  <a:srgbClr val="C1BFFF"/>
                </a:solidFill>
                <a:effectLst/>
                <a:uLnTx/>
                <a:uFillTx/>
                <a:latin typeface="Plus Jakarta Sans SemiBold" panose="020B0609020204030204"/>
                <a:ea typeface="+mn-ea"/>
                <a:cs typeface="+mn-cs"/>
              </a:rPr>
              <a:t>5</a:t>
            </a:r>
          </a:p>
        </p:txBody>
      </p:sp>
      <p:sp>
        <p:nvSpPr>
          <p:cNvPr id="66" name="Agenda Item 5">
            <a:extLst>
              <a:ext uri="{FF2B5EF4-FFF2-40B4-BE49-F238E27FC236}">
                <a16:creationId xmlns:a16="http://schemas.microsoft.com/office/drawing/2014/main" id="{FC23CF91-A131-75BB-1FEB-D55CFEE67597}"/>
              </a:ext>
            </a:extLst>
          </p:cNvPr>
          <p:cNvSpPr txBox="1">
            <a:spLocks/>
          </p:cNvSpPr>
          <p:nvPr/>
        </p:nvSpPr>
        <p:spPr bwMode="white">
          <a:xfrm>
            <a:off x="8205154" y="3616421"/>
            <a:ext cx="2494321" cy="711056"/>
          </a:xfrm>
          <a:prstGeom prst="rect">
            <a:avLst/>
          </a:prstGeom>
        </p:spPr>
        <p:txBody>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Plus Jakarta Sans Medium" pitchFamily="2" charset="0"/>
                <a:ea typeface="+mn-ea"/>
                <a:cs typeface="Plus Jakarta Sans Medium" pitchFamily="2" charset="0"/>
              </a:rPr>
              <a:t>Resources</a:t>
            </a:r>
          </a:p>
        </p:txBody>
      </p:sp>
      <p:cxnSp>
        <p:nvCxnSpPr>
          <p:cNvPr id="67" name="Line 7">
            <a:extLst>
              <a:ext uri="{FF2B5EF4-FFF2-40B4-BE49-F238E27FC236}">
                <a16:creationId xmlns:a16="http://schemas.microsoft.com/office/drawing/2014/main" id="{F94C69D8-3219-DBD8-6266-622886806253}"/>
              </a:ext>
              <a:ext uri="{C183D7F6-B498-43B3-948B-1728B52AA6E4}">
                <adec:decorative xmlns:adec="http://schemas.microsoft.com/office/drawing/2017/decorative" val="1"/>
              </a:ext>
            </a:extLst>
          </p:cNvPr>
          <p:cNvCxnSpPr>
            <a:cxnSpLocks/>
          </p:cNvCxnSpPr>
          <p:nvPr/>
        </p:nvCxnSpPr>
        <p:spPr bwMode="white">
          <a:xfrm>
            <a:off x="7105883" y="455608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7460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D57EB-7C33-9F38-4485-9098D6513E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39C931-2F10-0259-FA10-603D47420EBF}"/>
              </a:ext>
            </a:extLst>
          </p:cNvPr>
          <p:cNvSpPr>
            <a:spLocks noGrp="1"/>
          </p:cNvSpPr>
          <p:nvPr>
            <p:ph type="ctrTitle"/>
          </p:nvPr>
        </p:nvSpPr>
        <p:spPr/>
        <p:txBody>
          <a:bodyPr/>
          <a:lstStyle/>
          <a:p>
            <a:r>
              <a:rPr lang="en-US" sz="5000"/>
              <a:t>Interim Assessment Overview</a:t>
            </a:r>
          </a:p>
        </p:txBody>
      </p:sp>
      <p:pic>
        <p:nvPicPr>
          <p:cNvPr id="4" name="Picture 3">
            <a:extLst>
              <a:ext uri="{FF2B5EF4-FFF2-40B4-BE49-F238E27FC236}">
                <a16:creationId xmlns:a16="http://schemas.microsoft.com/office/drawing/2014/main" id="{91ECA1ED-1E8B-8DF9-FBF1-AE8BB99BFD8B}"/>
              </a:ext>
            </a:extLst>
          </p:cNvPr>
          <p:cNvPicPr/>
          <p:nvPr/>
        </p:nvPicPr>
        <p:blipFill>
          <a:blip r:embed="rId2">
            <a:extLst>
              <a:ext uri="{28A0092B-C50C-407E-A947-70E740481C1C}">
                <a14:useLocalDpi xmlns:a14="http://schemas.microsoft.com/office/drawing/2010/main" val="0"/>
              </a:ext>
            </a:extLst>
          </a:blip>
          <a:srcRect/>
          <a:stretch/>
        </p:blipFill>
        <p:spPr bwMode="auto">
          <a:xfrm>
            <a:off x="3203828" y="229749"/>
            <a:ext cx="1097280" cy="1097280"/>
          </a:xfrm>
          <a:prstGeom prst="rect">
            <a:avLst/>
          </a:prstGeom>
          <a:noFill/>
          <a:ln>
            <a:noFill/>
          </a:ln>
        </p:spPr>
      </p:pic>
    </p:spTree>
    <p:extLst>
      <p:ext uri="{BB962C8B-B14F-4D97-AF65-F5344CB8AC3E}">
        <p14:creationId xmlns:p14="http://schemas.microsoft.com/office/powerpoint/2010/main" val="711716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4FB53-C8A1-A069-1AB8-EE204A4097FC}"/>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7CB2E7E-E9DA-10C8-B7B9-727BEEB0FB8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BB625B-AB5A-C845-B50B-ED205C3DDF7A}" type="slidenum">
              <a:rPr kumimoji="0" lang="en-US" sz="800" b="0" i="0" u="none" strike="noStrike" kern="1200" cap="none" spc="0" normalizeH="0" baseline="0" noProof="0" smtClean="0">
                <a:ln>
                  <a:noFill/>
                </a:ln>
                <a:solidFill>
                  <a:srgbClr val="0D004D"/>
                </a:solidFill>
                <a:effectLst/>
                <a:uLnTx/>
                <a:uFillTx/>
                <a:latin typeface="Plus Jakarta Sans" panose="020B060403050404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solidFill>
                <a:srgbClr val="0D004D"/>
              </a:solidFill>
              <a:effectLst/>
              <a:uLnTx/>
              <a:uFillTx/>
              <a:latin typeface="Plus Jakarta Sans" panose="020B0604030504040204"/>
              <a:ea typeface="+mn-ea"/>
              <a:cs typeface="+mn-cs"/>
            </a:endParaRPr>
          </a:p>
        </p:txBody>
      </p:sp>
      <p:sp>
        <p:nvSpPr>
          <p:cNvPr id="9" name="Rounded Rectangle 1">
            <a:extLst>
              <a:ext uri="{FF2B5EF4-FFF2-40B4-BE49-F238E27FC236}">
                <a16:creationId xmlns:a16="http://schemas.microsoft.com/office/drawing/2014/main" id="{3ED89ED3-7654-2C3A-95D2-167C8768CCB3}"/>
              </a:ext>
              <a:ext uri="{C183D7F6-B498-43B3-948B-1728B52AA6E4}">
                <adec:decorative xmlns:adec="http://schemas.microsoft.com/office/drawing/2017/decorative" val="1"/>
              </a:ext>
            </a:extLst>
          </p:cNvPr>
          <p:cNvSpPr/>
          <p:nvPr/>
        </p:nvSpPr>
        <p:spPr bwMode="white">
          <a:xfrm>
            <a:off x="3577569" y="1987954"/>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 name="Subhead 1">
            <a:extLst>
              <a:ext uri="{FF2B5EF4-FFF2-40B4-BE49-F238E27FC236}">
                <a16:creationId xmlns:a16="http://schemas.microsoft.com/office/drawing/2014/main" id="{AE691E12-E19B-8B41-DC3C-C56BB5EE8044}"/>
              </a:ext>
            </a:extLst>
          </p:cNvPr>
          <p:cNvSpPr txBox="1">
            <a:spLocks/>
          </p:cNvSpPr>
          <p:nvPr/>
        </p:nvSpPr>
        <p:spPr>
          <a:xfrm>
            <a:off x="3807519" y="2161221"/>
            <a:ext cx="2210277" cy="474613"/>
          </a:xfrm>
          <a:prstGeom prst="rect">
            <a:avLst/>
          </a:prstGeom>
        </p:spPr>
        <p:txBody>
          <a:bodyPr>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SemiBold" pitchFamily="2" charset="77"/>
                <a:ea typeface="+mn-ea"/>
                <a:cs typeface="Plus Jakarta Sans SemiBold" pitchFamily="2" charset="77"/>
              </a:rPr>
              <a:t>Mathematics</a:t>
            </a:r>
          </a:p>
        </p:txBody>
      </p:sp>
      <p:sp>
        <p:nvSpPr>
          <p:cNvPr id="12" name="Text 1">
            <a:extLst>
              <a:ext uri="{FF2B5EF4-FFF2-40B4-BE49-F238E27FC236}">
                <a16:creationId xmlns:a16="http://schemas.microsoft.com/office/drawing/2014/main" id="{CBB76D82-6B08-7DDC-7E0E-434C00BEB765}"/>
              </a:ext>
            </a:extLst>
          </p:cNvPr>
          <p:cNvSpPr txBox="1">
            <a:spLocks/>
          </p:cNvSpPr>
          <p:nvPr/>
        </p:nvSpPr>
        <p:spPr>
          <a:xfrm>
            <a:off x="3807519" y="2821846"/>
            <a:ext cx="2210277" cy="3037658"/>
          </a:xfrm>
          <a:prstGeom prst="rect">
            <a:avLst/>
          </a:prstGeom>
        </p:spPr>
        <p:txBody>
          <a:bodyPr lIns="91440" tIns="45720" rIns="91440" bIns="45720" anchor="ctr" anchorCtr="0">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panose="020B0604030504040204"/>
                <a:ea typeface="+mn-ea"/>
                <a:cs typeface="Plus Jakarta Sans Medium"/>
              </a:rPr>
              <a:t>Grades 3-8</a:t>
            </a:r>
          </a:p>
          <a:p>
            <a:pPr marL="342900" indent="-342900" algn="l" fontAlgn="auto">
              <a:buFont typeface="Wingdings" panose="05000000000000000000" pitchFamily="2" charset="2"/>
              <a:buChar char="§"/>
              <a:defRPr/>
            </a:pPr>
            <a:r>
              <a:rPr lang="en-US" sz="2200">
                <a:solidFill>
                  <a:srgbClr val="0D004D"/>
                </a:solidFill>
                <a:latin typeface="Plus Jakarta Sans" panose="020B0604030504040204"/>
                <a:cs typeface="Plus Jakarta Sans Medium"/>
              </a:rPr>
              <a:t>High School – Grade 11</a:t>
            </a:r>
            <a:endParaRPr lang="en-US" sz="2200" b="0" i="0" u="none" strike="noStrike" kern="1200" cap="none" spc="0" normalizeH="0" baseline="0" noProof="0">
              <a:ln>
                <a:noFill/>
              </a:ln>
              <a:solidFill>
                <a:srgbClr val="0D004D"/>
              </a:solidFill>
              <a:effectLst/>
              <a:uLnTx/>
              <a:uFillTx/>
              <a:latin typeface="Plus Jakarta Sans" panose="020B0604030504040204"/>
              <a:cs typeface="Plus Jakarta Sans Medium" pitchFamily="2" charset="0"/>
            </a:endParaRPr>
          </a:p>
        </p:txBody>
      </p:sp>
      <p:sp>
        <p:nvSpPr>
          <p:cNvPr id="13" name="Rounded Rectangle 2">
            <a:extLst>
              <a:ext uri="{FF2B5EF4-FFF2-40B4-BE49-F238E27FC236}">
                <a16:creationId xmlns:a16="http://schemas.microsoft.com/office/drawing/2014/main" id="{A2774BCF-AA7B-1E35-EC35-A9C06C9FCFD6}"/>
              </a:ext>
              <a:ext uri="{C183D7F6-B498-43B3-948B-1728B52AA6E4}">
                <adec:decorative xmlns:adec="http://schemas.microsoft.com/office/drawing/2017/decorative" val="1"/>
              </a:ext>
            </a:extLst>
          </p:cNvPr>
          <p:cNvSpPr/>
          <p:nvPr/>
        </p:nvSpPr>
        <p:spPr bwMode="white">
          <a:xfrm>
            <a:off x="6390323" y="1987954"/>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Subhead 2">
            <a:extLst>
              <a:ext uri="{FF2B5EF4-FFF2-40B4-BE49-F238E27FC236}">
                <a16:creationId xmlns:a16="http://schemas.microsoft.com/office/drawing/2014/main" id="{F3ECDF4F-F3DD-D81D-0BB9-3930FFC63455}"/>
              </a:ext>
            </a:extLst>
          </p:cNvPr>
          <p:cNvSpPr txBox="1">
            <a:spLocks/>
          </p:cNvSpPr>
          <p:nvPr/>
        </p:nvSpPr>
        <p:spPr>
          <a:xfrm>
            <a:off x="6620273" y="2161221"/>
            <a:ext cx="2210277" cy="474613"/>
          </a:xfrm>
          <a:prstGeom prst="rect">
            <a:avLst/>
          </a:prstGeom>
        </p:spPr>
        <p:txBody>
          <a:bodyPr lIns="91440" tIns="45720" rIns="91440" bIns="45720" anchor="t">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SemiBold"/>
                <a:cs typeface="Plus Jakarta Sans SemiBold"/>
              </a:rPr>
              <a:t>ELA</a:t>
            </a:r>
            <a:endParaRPr lang="en-US"/>
          </a:p>
        </p:txBody>
      </p:sp>
      <p:sp>
        <p:nvSpPr>
          <p:cNvPr id="16" name="Text 2">
            <a:extLst>
              <a:ext uri="{FF2B5EF4-FFF2-40B4-BE49-F238E27FC236}">
                <a16:creationId xmlns:a16="http://schemas.microsoft.com/office/drawing/2014/main" id="{C7B8ED19-271F-8B66-8AC5-075AEF8E77A4}"/>
              </a:ext>
            </a:extLst>
          </p:cNvPr>
          <p:cNvSpPr txBox="1">
            <a:spLocks/>
          </p:cNvSpPr>
          <p:nvPr/>
        </p:nvSpPr>
        <p:spPr>
          <a:xfrm>
            <a:off x="6620273" y="2821846"/>
            <a:ext cx="2210277" cy="3037658"/>
          </a:xfrm>
          <a:prstGeom prst="rect">
            <a:avLst/>
          </a:prstGeom>
        </p:spPr>
        <p:txBody>
          <a:bodyPr lIns="91440" tIns="45720" rIns="91440" bIns="45720" anchor="ctr" anchorCtr="0">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panose="020B0604030504040204"/>
                <a:ea typeface="+mn-ea"/>
                <a:cs typeface="Plus Jakarta Sans Medium"/>
              </a:rPr>
              <a:t>Grades 3-8</a:t>
            </a:r>
          </a:p>
          <a:p>
            <a:pPr marL="342900" indent="-342900" algn="l" fontAlgn="auto">
              <a:buFont typeface="Wingdings" panose="05000000000000000000" pitchFamily="2" charset="2"/>
              <a:buChar char="§"/>
              <a:defRPr/>
            </a:pPr>
            <a:r>
              <a:rPr lang="en-US" sz="2200">
                <a:solidFill>
                  <a:srgbClr val="0D004D"/>
                </a:solidFill>
                <a:latin typeface="Plus Jakarta Sans" panose="020B0604030504040204"/>
                <a:cs typeface="Plus Jakarta Sans Medium"/>
              </a:rPr>
              <a:t>High School - Grade</a:t>
            </a:r>
            <a:r>
              <a:rPr kumimoji="0" lang="en-US" sz="2200" b="0" i="0" u="none" strike="noStrike" kern="1200" cap="none" spc="0" normalizeH="0" baseline="0" noProof="0">
                <a:ln>
                  <a:noFill/>
                </a:ln>
                <a:solidFill>
                  <a:srgbClr val="0D004D"/>
                </a:solidFill>
                <a:effectLst/>
                <a:uLnTx/>
                <a:uFillTx/>
                <a:latin typeface="Plus Jakarta Sans" panose="020B0604030504040204"/>
                <a:ea typeface="+mn-ea"/>
                <a:cs typeface="Plus Jakarta Sans Medium"/>
              </a:rPr>
              <a:t> 11</a:t>
            </a:r>
            <a:endParaRPr lang="en-US" sz="2200" b="0" i="0" u="none" strike="noStrike" kern="1200" cap="none" spc="0" normalizeH="0" baseline="0" noProof="0">
              <a:ln>
                <a:noFill/>
              </a:ln>
              <a:solidFill>
                <a:srgbClr val="0D004D"/>
              </a:solidFill>
              <a:effectLst/>
              <a:uLnTx/>
              <a:uFillTx/>
              <a:latin typeface="Plus Jakarta Sans" panose="020B0604030504040204"/>
              <a:cs typeface="Plus Jakarta Sans Medium"/>
            </a:endParaRPr>
          </a:p>
        </p:txBody>
      </p:sp>
      <p:sp>
        <p:nvSpPr>
          <p:cNvPr id="3" name="Title 1">
            <a:extLst>
              <a:ext uri="{FF2B5EF4-FFF2-40B4-BE49-F238E27FC236}">
                <a16:creationId xmlns:a16="http://schemas.microsoft.com/office/drawing/2014/main" id="{4643D028-3E9B-52CE-EEED-BCDE88BF64B1}"/>
              </a:ext>
            </a:extLst>
          </p:cNvPr>
          <p:cNvSpPr txBox="1">
            <a:spLocks/>
          </p:cNvSpPr>
          <p:nvPr/>
        </p:nvSpPr>
        <p:spPr bwMode="gray">
          <a:xfrm>
            <a:off x="548638" y="0"/>
            <a:ext cx="9250269"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Tested Grades and Subjects</a:t>
            </a:r>
          </a:p>
        </p:txBody>
      </p:sp>
    </p:spTree>
    <p:extLst>
      <p:ext uri="{BB962C8B-B14F-4D97-AF65-F5344CB8AC3E}">
        <p14:creationId xmlns:p14="http://schemas.microsoft.com/office/powerpoint/2010/main" val="3029177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27F76-D9B5-54A2-921A-972BFC120D3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196FDA7-B436-135A-DC3D-3099F40FD2C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a:t>
            </a:fld>
            <a:endParaRPr lang="en-US" noProof="0"/>
          </a:p>
        </p:txBody>
      </p:sp>
      <p:sp>
        <p:nvSpPr>
          <p:cNvPr id="10" name="Title 1">
            <a:extLst>
              <a:ext uri="{FF2B5EF4-FFF2-40B4-BE49-F238E27FC236}">
                <a16:creationId xmlns:a16="http://schemas.microsoft.com/office/drawing/2014/main" id="{0E93AE3D-3130-8FFD-B310-9CECC6A8EC13}"/>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Mathematics Overview</a:t>
            </a:r>
          </a:p>
        </p:txBody>
      </p:sp>
      <p:sp>
        <p:nvSpPr>
          <p:cNvPr id="11" name="Text Placeholder 2">
            <a:extLst>
              <a:ext uri="{FF2B5EF4-FFF2-40B4-BE49-F238E27FC236}">
                <a16:creationId xmlns:a16="http://schemas.microsoft.com/office/drawing/2014/main" id="{E3FA4DF4-4303-9B66-744D-FC06F1C99F94}"/>
              </a:ext>
            </a:extLst>
          </p:cNvPr>
          <p:cNvSpPr txBox="1">
            <a:spLocks/>
          </p:cNvSpPr>
          <p:nvPr/>
        </p:nvSpPr>
        <p:spPr bwMode="gray">
          <a:xfrm>
            <a:off x="548640" y="1769638"/>
            <a:ext cx="7804528" cy="4539722"/>
          </a:xfrm>
        </p:spPr>
        <p:txBody>
          <a:bodyPr lIns="91440" tIns="45720" rIns="91440" bIns="45720"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lang="en-US" sz="2400" b="0">
                <a:solidFill>
                  <a:srgbClr val="0D004D"/>
                </a:solidFill>
                <a:latin typeface="Plus Jakarta Sans"/>
                <a:ea typeface="Open Sans Semibold"/>
                <a:cs typeface="Plus Jakarta Sans"/>
              </a:rPr>
              <a:t>Two</a:t>
            </a: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 unique test forms per grade/course</a:t>
            </a:r>
            <a:r>
              <a:rPr lang="en-US" sz="2400" b="0">
                <a:solidFill>
                  <a:srgbClr val="0D004D"/>
                </a:solidFill>
                <a:latin typeface="Plus Jakarta Sans"/>
                <a:ea typeface="Open Sans Semibold"/>
                <a:cs typeface="Plus Jakarta Sans"/>
              </a:rPr>
              <a:t>. </a:t>
            </a: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Test Forms (Online and Paper):</a:t>
            </a:r>
            <a:endParaRPr lang="en-US" sz="24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a:solidFill>
                  <a:srgbClr val="0D004D"/>
                </a:solidFill>
                <a:latin typeface="Plus Jakarta Sans"/>
                <a:ea typeface="Open Sans Semibold"/>
                <a:cs typeface="Plus Jakarta Sans"/>
              </a:rPr>
              <a:t>17-20</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 test items, depending on grade level.</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342900" indent="-342900">
              <a:buFont typeface="Wingdings" panose="05000000000000000000" pitchFamily="2" charset="2"/>
              <a:buChar char="§"/>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Single unit</a:t>
            </a:r>
            <a:r>
              <a:rPr lang="en-US" sz="2200" b="0">
                <a:solidFill>
                  <a:srgbClr val="0D004D"/>
                </a:solidFill>
                <a:latin typeface="Plus Jakarta Sans"/>
                <a:ea typeface="Open Sans Semibold"/>
                <a:cs typeface="Plus Jakarta Sans"/>
              </a:rPr>
              <a:t> completed within</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 one instructional period of </a:t>
            </a:r>
            <a:r>
              <a:rPr lang="en-US" sz="2200" b="0">
                <a:solidFill>
                  <a:srgbClr val="0D004D"/>
                </a:solidFill>
                <a:latin typeface="Plus Jakarta Sans"/>
                <a:ea typeface="Open Sans Semibold"/>
                <a:cs typeface="Plus Jakarta Sans"/>
              </a:rPr>
              <a:t>60</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 minutes. </a:t>
            </a:r>
            <a:r>
              <a:rPr lang="en-US" sz="2200" b="0">
                <a:solidFill>
                  <a:srgbClr val="0D004D"/>
                </a:solidFill>
                <a:latin typeface="Plus Jakarta Sans"/>
                <a:ea typeface="Open Sans Semibold"/>
                <a:cs typeface="Plus Jakarta Sans"/>
              </a:rPr>
              <a:t>Grades 6-8 and High School are divided into 2 sections.</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Machine-scored and hand-scored items.</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800100" lvl="1" indent="-342900">
              <a:spcBef>
                <a:spcPts val="1000"/>
              </a:spcBef>
              <a:buFont typeface="Wingdings" panose="05000000000000000000" pitchFamily="2" charset="2"/>
              <a:buChar char="§"/>
              <a:defRPr/>
            </a:pPr>
            <a:r>
              <a:rPr lang="en-US">
                <a:solidFill>
                  <a:srgbClr val="0D004D"/>
                </a:solidFill>
                <a:latin typeface="Plus Jakarta Sans"/>
                <a:ea typeface="Open Sans Semibold"/>
                <a:cs typeface="Plus Jakarta Sans"/>
              </a:rPr>
              <a:t>Results</a:t>
            </a:r>
            <a:r>
              <a:rPr kumimoji="0" lang="en-US" b="0" i="0" u="none" strike="noStrike" kern="1200" cap="none" spc="0" normalizeH="0" baseline="0" noProof="0">
                <a:ln>
                  <a:noFill/>
                </a:ln>
                <a:solidFill>
                  <a:srgbClr val="0D004D"/>
                </a:solidFill>
                <a:effectLst/>
                <a:uLnTx/>
                <a:uFillTx/>
                <a:latin typeface="Plus Jakarta Sans"/>
                <a:ea typeface="Open Sans Semibold"/>
                <a:cs typeface="Plus Jakarta Sans"/>
              </a:rPr>
              <a:t> will be available approximately </a:t>
            </a:r>
            <a:r>
              <a:rPr lang="en-US">
                <a:solidFill>
                  <a:srgbClr val="0D004D"/>
                </a:solidFill>
                <a:latin typeface="Plus Jakarta Sans"/>
                <a:ea typeface="Open Sans Semibold"/>
                <a:cs typeface="Plus Jakarta Sans"/>
              </a:rPr>
              <a:t>two weeks after testing starts.</a:t>
            </a:r>
            <a:endParaRPr lang="en-US" b="0" i="0" u="none" strike="noStrike" kern="1200" cap="none" spc="0" normalizeH="0" baseline="0" noProof="0">
              <a:ln>
                <a:noFill/>
              </a:ln>
              <a:solidFill>
                <a:srgbClr val="0D004D"/>
              </a:solidFill>
              <a:effectLst/>
              <a:uLnTx/>
              <a:uFillTx/>
              <a:latin typeface="Plus Jakarta Sans"/>
              <a:ea typeface="Open Sans Semibold"/>
              <a:cs typeface="Plus Jakarta Sans"/>
            </a:endParaRPr>
          </a:p>
        </p:txBody>
      </p:sp>
      <p:sp>
        <p:nvSpPr>
          <p:cNvPr id="2" name="Rounded Rectangle 1">
            <a:extLst>
              <a:ext uri="{FF2B5EF4-FFF2-40B4-BE49-F238E27FC236}">
                <a16:creationId xmlns:a16="http://schemas.microsoft.com/office/drawing/2014/main" id="{E5E3A194-BE7D-6487-1671-F87F89B96496}"/>
              </a:ext>
              <a:ext uri="{C183D7F6-B498-43B3-948B-1728B52AA6E4}">
                <adec:decorative xmlns:adec="http://schemas.microsoft.com/office/drawing/2017/decorative" val="1"/>
              </a:ext>
            </a:extLst>
          </p:cNvPr>
          <p:cNvSpPr/>
          <p:nvPr/>
        </p:nvSpPr>
        <p:spPr bwMode="white">
          <a:xfrm>
            <a:off x="8463819" y="1769638"/>
            <a:ext cx="2670176" cy="3992562"/>
          </a:xfrm>
          <a:prstGeom prst="roundRect">
            <a:avLst>
              <a:gd name="adj" fmla="val 7444"/>
            </a:avLst>
          </a:prstGeom>
          <a:solidFill>
            <a:srgbClr val="C1B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 name="Subhead 1">
            <a:extLst>
              <a:ext uri="{FF2B5EF4-FFF2-40B4-BE49-F238E27FC236}">
                <a16:creationId xmlns:a16="http://schemas.microsoft.com/office/drawing/2014/main" id="{FAF8DF54-FB20-8C7A-8355-A94E2AED349F}"/>
              </a:ext>
            </a:extLst>
          </p:cNvPr>
          <p:cNvSpPr txBox="1">
            <a:spLocks/>
          </p:cNvSpPr>
          <p:nvPr/>
        </p:nvSpPr>
        <p:spPr>
          <a:xfrm>
            <a:off x="8693769" y="1942905"/>
            <a:ext cx="2210277" cy="474613"/>
          </a:xfrm>
          <a:prstGeom prst="rect">
            <a:avLst/>
          </a:prstGeom>
          <a:solidFill>
            <a:srgbClr val="C1BFFF"/>
          </a:solidFill>
        </p:spPr>
        <p:txBody>
          <a:bodyPr>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SemiBold" pitchFamily="2" charset="77"/>
                <a:ea typeface="+mn-ea"/>
                <a:cs typeface="Plus Jakarta Sans SemiBold" pitchFamily="2" charset="77"/>
              </a:rPr>
              <a:t>Mathematics</a:t>
            </a:r>
          </a:p>
        </p:txBody>
      </p:sp>
      <p:sp>
        <p:nvSpPr>
          <p:cNvPr id="4" name="Text 1">
            <a:extLst>
              <a:ext uri="{FF2B5EF4-FFF2-40B4-BE49-F238E27FC236}">
                <a16:creationId xmlns:a16="http://schemas.microsoft.com/office/drawing/2014/main" id="{1FCC50B6-74B6-73A1-59C4-E22A0096FA27}"/>
              </a:ext>
            </a:extLst>
          </p:cNvPr>
          <p:cNvSpPr txBox="1">
            <a:spLocks/>
          </p:cNvSpPr>
          <p:nvPr/>
        </p:nvSpPr>
        <p:spPr>
          <a:xfrm>
            <a:off x="8693769" y="2603530"/>
            <a:ext cx="2210277" cy="3037658"/>
          </a:xfrm>
          <a:prstGeom prst="rect">
            <a:avLst/>
          </a:prstGeom>
          <a:solidFill>
            <a:srgbClr val="C1BFFF"/>
          </a:solidFill>
        </p:spPr>
        <p:txBody>
          <a:bodyPr lIns="91440" tIns="45720" rIns="91440" bIns="45720" anchor="ctr" anchorCtr="0">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indent="-342900" algn="l" fontAlgn="auto">
              <a:buFont typeface="Wingdings" panose="05000000000000000000" pitchFamily="2" charset="2"/>
              <a:buChar char="§"/>
              <a:defRPr/>
            </a:pPr>
            <a:r>
              <a:rPr lang="en-US" sz="2200">
                <a:solidFill>
                  <a:srgbClr val="0D004D"/>
                </a:solidFill>
                <a:latin typeface="Plus Jakarta Sans" panose="020B0604030504040204"/>
                <a:cs typeface="Plus Jakarta Sans Medium"/>
              </a:rPr>
              <a:t>Grades 3-8</a:t>
            </a:r>
          </a:p>
          <a:p>
            <a:pPr marL="342900" indent="-342900" algn="l" fontAlgn="auto">
              <a:buFont typeface="Wingdings" panose="05000000000000000000" pitchFamily="2" charset="2"/>
              <a:buChar char="§"/>
              <a:defRPr/>
            </a:pPr>
            <a:r>
              <a:rPr lang="en-US" sz="2200">
                <a:solidFill>
                  <a:srgbClr val="0D004D"/>
                </a:solidFill>
                <a:latin typeface="Plus Jakarta Sans" panose="020B0604030504040204"/>
                <a:cs typeface="Plus Jakarta Sans Medium"/>
              </a:rPr>
              <a:t>High School –Grade 11</a:t>
            </a:r>
            <a:endParaRPr lang="en-US" sz="2200">
              <a:solidFill>
                <a:srgbClr val="0D004D"/>
              </a:solidFill>
              <a:latin typeface="Plus Jakarta Sans" panose="020B0604030504040204"/>
            </a:endParaRPr>
          </a:p>
        </p:txBody>
      </p:sp>
    </p:spTree>
    <p:extLst>
      <p:ext uri="{BB962C8B-B14F-4D97-AF65-F5344CB8AC3E}">
        <p14:creationId xmlns:p14="http://schemas.microsoft.com/office/powerpoint/2010/main" val="2127457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C1E18-8F78-3640-6BD4-884DA3C9C85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EC4654E-BA95-9A38-5F32-8F38B26D06A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a:t>
            </a:fld>
            <a:endParaRPr lang="en-US" noProof="0"/>
          </a:p>
        </p:txBody>
      </p:sp>
      <p:sp>
        <p:nvSpPr>
          <p:cNvPr id="10" name="Title 1">
            <a:extLst>
              <a:ext uri="{FF2B5EF4-FFF2-40B4-BE49-F238E27FC236}">
                <a16:creationId xmlns:a16="http://schemas.microsoft.com/office/drawing/2014/main" id="{100FF379-62B9-B398-DA9B-96F69CCF65C8}"/>
              </a:ext>
            </a:extLst>
          </p:cNvPr>
          <p:cNvSpPr txBox="1">
            <a:spLocks/>
          </p:cNvSpPr>
          <p:nvPr/>
        </p:nvSpPr>
        <p:spPr bwMode="gray">
          <a:xfrm>
            <a:off x="548639" y="0"/>
            <a:ext cx="8287385" cy="1161535"/>
          </a:xfrm>
        </p:spPr>
        <p:txBody>
          <a:bodyPr lIns="91440" tIns="45720" rIns="91440" bIns="45720"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a:cs typeface="Plus Jakarta Sans"/>
              </a:rPr>
              <a:t>ELA Overview</a:t>
            </a:r>
          </a:p>
        </p:txBody>
      </p:sp>
      <p:sp>
        <p:nvSpPr>
          <p:cNvPr id="11" name="Text Placeholder 2">
            <a:extLst>
              <a:ext uri="{FF2B5EF4-FFF2-40B4-BE49-F238E27FC236}">
                <a16:creationId xmlns:a16="http://schemas.microsoft.com/office/drawing/2014/main" id="{62A73805-5700-C19E-112E-D587EBF4D6D7}"/>
              </a:ext>
            </a:extLst>
          </p:cNvPr>
          <p:cNvSpPr txBox="1">
            <a:spLocks/>
          </p:cNvSpPr>
          <p:nvPr/>
        </p:nvSpPr>
        <p:spPr bwMode="gray">
          <a:xfrm>
            <a:off x="548640" y="1769638"/>
            <a:ext cx="6933985" cy="4539722"/>
          </a:xfrm>
        </p:spPr>
        <p:txBody>
          <a:bodyPr lIns="91440" tIns="45720" rIns="91440" bIns="45720"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Two unique test forms per grade.</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Test Forms (Online and Paper):</a:t>
            </a:r>
            <a:endParaRPr lang="en-US" sz="24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457200" marR="0" lvl="0" indent="-4572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a:solidFill>
                  <a:srgbClr val="0D004D"/>
                </a:solidFill>
                <a:latin typeface="Plus Jakarta Sans"/>
                <a:ea typeface="Open Sans Semibold"/>
                <a:cs typeface="Plus Jakarta Sans"/>
              </a:rPr>
              <a:t>17</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a:t>
            </a:r>
            <a:r>
              <a:rPr lang="en-US" sz="2200" b="0">
                <a:solidFill>
                  <a:srgbClr val="0D004D"/>
                </a:solidFill>
                <a:latin typeface="Plus Jakarta Sans"/>
                <a:ea typeface="Open Sans Semibold"/>
                <a:cs typeface="Plus Jakarta Sans"/>
              </a:rPr>
              <a:t>21</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 test items, depending on grade level.</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457200" indent="-457200">
              <a:buFont typeface="Wingdings" panose="05000000000000000000" pitchFamily="2" charset="2"/>
              <a:buChar char="§"/>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Single unit completed within one instructional period of</a:t>
            </a:r>
            <a:r>
              <a:rPr lang="en-US" sz="2200" b="0">
                <a:solidFill>
                  <a:srgbClr val="0D004D"/>
                </a:solidFill>
                <a:latin typeface="Plus Jakarta Sans"/>
                <a:ea typeface="Open Sans Semibold"/>
                <a:cs typeface="Plus Jakarta Sans"/>
              </a:rPr>
              <a:t> 60</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 minutes. </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457200" marR="0" lvl="0" indent="-4572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Machine-scored and hand-scored items.</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914400" lvl="1" indent="-457200">
              <a:spcBef>
                <a:spcPts val="1000"/>
              </a:spcBef>
              <a:buFont typeface="Wingdings" panose="05000000000000000000" pitchFamily="2" charset="2"/>
              <a:buChar char="§"/>
              <a:defRPr/>
            </a:pPr>
            <a:r>
              <a:rPr lang="en-US">
                <a:solidFill>
                  <a:srgbClr val="0D004D"/>
                </a:solidFill>
                <a:latin typeface="Plus Jakarta Sans"/>
                <a:ea typeface="Open Sans Semibold"/>
                <a:cs typeface="Plus Jakarta Sans"/>
              </a:rPr>
              <a:t>Results</a:t>
            </a:r>
            <a:r>
              <a:rPr kumimoji="0" lang="en-US" b="0" i="0" u="none" strike="noStrike" kern="1200" cap="none" spc="0" normalizeH="0" baseline="0" noProof="0">
                <a:ln>
                  <a:noFill/>
                </a:ln>
                <a:solidFill>
                  <a:srgbClr val="0D004D"/>
                </a:solidFill>
                <a:effectLst/>
                <a:uLnTx/>
                <a:uFillTx/>
                <a:latin typeface="Plus Jakarta Sans"/>
                <a:ea typeface="Open Sans Semibold"/>
                <a:cs typeface="Plus Jakarta Sans"/>
              </a:rPr>
              <a:t> will be available approximately</a:t>
            </a:r>
            <a:r>
              <a:rPr lang="en-US">
                <a:solidFill>
                  <a:srgbClr val="0D004D"/>
                </a:solidFill>
                <a:latin typeface="Plus Jakarta Sans"/>
                <a:ea typeface="Open Sans Semibold"/>
                <a:cs typeface="Plus Jakarta Sans"/>
              </a:rPr>
              <a:t> </a:t>
            </a:r>
            <a:r>
              <a:rPr kumimoji="0" lang="en-US" b="0" i="0" u="none" strike="noStrike" kern="1200" cap="none" spc="0" normalizeH="0" baseline="0" noProof="0">
                <a:ln>
                  <a:noFill/>
                </a:ln>
                <a:solidFill>
                  <a:srgbClr val="0D004D"/>
                </a:solidFill>
                <a:effectLst/>
                <a:uLnTx/>
                <a:uFillTx/>
                <a:latin typeface="Plus Jakarta Sans"/>
                <a:ea typeface="Open Sans Semibold"/>
                <a:cs typeface="Plus Jakarta Sans"/>
              </a:rPr>
              <a:t> </a:t>
            </a:r>
            <a:r>
              <a:rPr lang="en-US">
                <a:solidFill>
                  <a:srgbClr val="0D004D"/>
                </a:solidFill>
                <a:latin typeface="Plus Jakarta Sans"/>
                <a:ea typeface="Open Sans Semibold"/>
                <a:cs typeface="Plus Jakarta Sans"/>
              </a:rPr>
              <a:t>2 weeks </a:t>
            </a:r>
            <a:r>
              <a:rPr kumimoji="0" lang="en-US" b="0" i="0" u="none" strike="noStrike" kern="1200" cap="none" spc="0" normalizeH="0" baseline="0" noProof="0">
                <a:ln>
                  <a:noFill/>
                </a:ln>
                <a:solidFill>
                  <a:srgbClr val="0D004D"/>
                </a:solidFill>
                <a:effectLst/>
                <a:uLnTx/>
                <a:uFillTx/>
                <a:latin typeface="Plus Jakarta Sans"/>
                <a:ea typeface="Open Sans Semibold"/>
                <a:cs typeface="Plus Jakarta Sans"/>
              </a:rPr>
              <a:t>after testing starts.</a:t>
            </a:r>
            <a:endParaRPr lang="en-US" b="0" i="0" u="none" strike="noStrike" kern="1200" cap="none" spc="0" normalizeH="0" baseline="0" noProof="0">
              <a:ln>
                <a:noFill/>
              </a:ln>
              <a:solidFill>
                <a:srgbClr val="0D004D"/>
              </a:solidFill>
              <a:effectLst/>
              <a:uLnTx/>
              <a:uFillTx/>
              <a:latin typeface="Plus Jakarta Sans"/>
              <a:ea typeface="Open Sans Semibold"/>
              <a:cs typeface="Plus Jakarta Sans"/>
            </a:endParaRPr>
          </a:p>
        </p:txBody>
      </p:sp>
      <p:sp>
        <p:nvSpPr>
          <p:cNvPr id="6" name="Rounded Rectangle 2">
            <a:extLst>
              <a:ext uri="{FF2B5EF4-FFF2-40B4-BE49-F238E27FC236}">
                <a16:creationId xmlns:a16="http://schemas.microsoft.com/office/drawing/2014/main" id="{7F9B19F5-FA2D-7E78-FBC5-5D0D6071CA9A}"/>
              </a:ext>
              <a:ext uri="{C183D7F6-B498-43B3-948B-1728B52AA6E4}">
                <adec:decorative xmlns:adec="http://schemas.microsoft.com/office/drawing/2017/decorative" val="1"/>
              </a:ext>
            </a:extLst>
          </p:cNvPr>
          <p:cNvSpPr/>
          <p:nvPr/>
        </p:nvSpPr>
        <p:spPr bwMode="white">
          <a:xfrm>
            <a:off x="8463819" y="1769638"/>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 name="Subhead 2">
            <a:extLst>
              <a:ext uri="{FF2B5EF4-FFF2-40B4-BE49-F238E27FC236}">
                <a16:creationId xmlns:a16="http://schemas.microsoft.com/office/drawing/2014/main" id="{94971B19-7B15-6915-DA25-0FB9FFD8FDE3}"/>
              </a:ext>
            </a:extLst>
          </p:cNvPr>
          <p:cNvSpPr txBox="1">
            <a:spLocks/>
          </p:cNvSpPr>
          <p:nvPr/>
        </p:nvSpPr>
        <p:spPr>
          <a:xfrm>
            <a:off x="8693769" y="1942905"/>
            <a:ext cx="2210277" cy="474613"/>
          </a:xfrm>
          <a:prstGeom prst="rect">
            <a:avLst/>
          </a:prstGeom>
          <a:solidFill>
            <a:srgbClr val="C1BFFF"/>
          </a:solidFill>
        </p:spPr>
        <p:txBody>
          <a:bodyPr lIns="91440" tIns="45720" rIns="91440" bIns="45720" anchor="t">
            <a:noAutofit/>
          </a:bodyPr>
          <a:lstStyle>
            <a:lvl1pPr marL="0" indent="0" algn="ctr" defTabSz="914400" rtl="0" eaLnBrk="1" latinLnBrk="0" hangingPunct="1">
              <a:lnSpc>
                <a:spcPct val="100000"/>
              </a:lnSpc>
              <a:spcBef>
                <a:spcPts val="0"/>
              </a:spcBef>
              <a:spcAft>
                <a:spcPts val="0"/>
              </a:spcAft>
              <a:buFont typeface="Plus Jakarta Sans" panose="020B0604020202020204" pitchFamily="34" charset="0"/>
              <a:buNone/>
              <a:defRPr sz="1600" b="0" i="0" kern="1200">
                <a:solidFill>
                  <a:schemeClr val="tx2"/>
                </a:solidFill>
                <a:latin typeface="Plus Jakarta Sans SemiBold" pitchFamily="2" charset="77"/>
                <a:ea typeface="+mn-ea"/>
                <a:cs typeface="Plus Jakarta Sans SemiBold" pitchFamily="2" charset="77"/>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SemiBold"/>
                <a:cs typeface="Plus Jakarta Sans SemiBold"/>
              </a:rPr>
              <a:t>ELA</a:t>
            </a:r>
            <a:endParaRPr kumimoji="0" lang="en-US" sz="2400" b="0" i="0" u="none" strike="noStrike" kern="1200" cap="none" spc="0" normalizeH="0" baseline="0" noProof="0">
              <a:ln>
                <a:noFill/>
              </a:ln>
              <a:solidFill>
                <a:srgbClr val="0D004D"/>
              </a:solidFill>
              <a:effectLst/>
              <a:uLnTx/>
              <a:uFillTx/>
              <a:latin typeface="Plus Jakarta Sans SemiBold" pitchFamily="2" charset="77"/>
              <a:ea typeface="+mn-ea"/>
              <a:cs typeface="Plus Jakarta Sans SemiBold" pitchFamily="2" charset="77"/>
            </a:endParaRPr>
          </a:p>
        </p:txBody>
      </p:sp>
      <p:sp>
        <p:nvSpPr>
          <p:cNvPr id="8" name="Text 2">
            <a:extLst>
              <a:ext uri="{FF2B5EF4-FFF2-40B4-BE49-F238E27FC236}">
                <a16:creationId xmlns:a16="http://schemas.microsoft.com/office/drawing/2014/main" id="{094E829B-89B2-6DC3-191A-1974CB2D37D7}"/>
              </a:ext>
            </a:extLst>
          </p:cNvPr>
          <p:cNvSpPr txBox="1">
            <a:spLocks/>
          </p:cNvSpPr>
          <p:nvPr/>
        </p:nvSpPr>
        <p:spPr>
          <a:xfrm>
            <a:off x="8693769" y="2295144"/>
            <a:ext cx="2210277" cy="3346044"/>
          </a:xfrm>
          <a:prstGeom prst="rect">
            <a:avLst/>
          </a:prstGeom>
          <a:solidFill>
            <a:srgbClr val="C1BFFF"/>
          </a:solidFill>
        </p:spPr>
        <p:txBody>
          <a:bodyPr lIns="91440" tIns="45720" rIns="91440" bIns="45720" anchor="ctr" anchorCtr="0">
            <a:noAutofit/>
          </a:bodyPr>
          <a:lstStyle>
            <a:lvl1pPr marL="0" indent="0" algn="ctr"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Plus Jakarta Sans Medium" pitchFamily="2" charset="0"/>
              </a:defRPr>
            </a:lvl1pPr>
            <a:lvl2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2pPr>
            <a:lvl3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panose="020B0604030504040204"/>
                <a:ea typeface="+mn-ea"/>
                <a:cs typeface="Plus Jakarta Sans Medium"/>
              </a:rPr>
              <a:t>Grades 3-8</a:t>
            </a:r>
          </a:p>
          <a:p>
            <a:pPr marL="342900" indent="-342900" algn="l" fontAlgn="auto">
              <a:buFont typeface="Wingdings" panose="05000000000000000000" pitchFamily="2" charset="2"/>
              <a:buChar char="§"/>
              <a:defRPr/>
            </a:pPr>
            <a:r>
              <a:rPr lang="en-US" sz="2200">
                <a:solidFill>
                  <a:srgbClr val="0D004D"/>
                </a:solidFill>
                <a:latin typeface="Plus Jakarta Sans" panose="020B0604030504040204"/>
                <a:cs typeface="Plus Jakarta Sans Medium"/>
              </a:rPr>
              <a:t>High School - Grade</a:t>
            </a:r>
            <a:r>
              <a:rPr kumimoji="0" lang="en-US" sz="2200" b="0" i="0" u="none" strike="noStrike" kern="1200" cap="none" spc="0" normalizeH="0" baseline="0" noProof="0">
                <a:ln>
                  <a:noFill/>
                </a:ln>
                <a:solidFill>
                  <a:srgbClr val="0D004D"/>
                </a:solidFill>
                <a:effectLst/>
                <a:uLnTx/>
                <a:uFillTx/>
                <a:latin typeface="Plus Jakarta Sans" panose="020B0604030504040204"/>
                <a:ea typeface="+mn-ea"/>
                <a:cs typeface="Plus Jakarta Sans Medium"/>
              </a:rPr>
              <a:t> 11</a:t>
            </a:r>
            <a:r>
              <a:rPr lang="en-US" sz="2200">
                <a:solidFill>
                  <a:srgbClr val="0D004D"/>
                </a:solidFill>
                <a:latin typeface="Plus Jakarta Sans" panose="020B0604030504040204"/>
                <a:cs typeface="Plus Jakarta Sans Medium"/>
              </a:rPr>
              <a:t> </a:t>
            </a:r>
            <a:endParaRPr lang="en-US" sz="2200" b="0" i="0" u="none" strike="noStrike" kern="1200" cap="none" spc="0" normalizeH="0" baseline="0" noProof="0">
              <a:ln>
                <a:noFill/>
              </a:ln>
              <a:solidFill>
                <a:srgbClr val="0D004D"/>
              </a:solidFill>
              <a:effectLst/>
              <a:uLnTx/>
              <a:uFillTx/>
              <a:latin typeface="Plus Jakarta Sans" panose="020B0604030504040204"/>
              <a:cs typeface="Plus Jakarta Sans Medium" pitchFamily="2" charset="0"/>
            </a:endParaRPr>
          </a:p>
        </p:txBody>
      </p:sp>
    </p:spTree>
    <p:extLst>
      <p:ext uri="{BB962C8B-B14F-4D97-AF65-F5344CB8AC3E}">
        <p14:creationId xmlns:p14="http://schemas.microsoft.com/office/powerpoint/2010/main" val="3302978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8393-6022-833D-7F07-E9EA768D84C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D2DD2F1-3A31-455A-5AD7-C955A5AEFFD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10</a:t>
            </a:fld>
            <a:endParaRPr lang="en-US" noProof="0"/>
          </a:p>
        </p:txBody>
      </p:sp>
      <p:sp>
        <p:nvSpPr>
          <p:cNvPr id="10" name="Title 1">
            <a:extLst>
              <a:ext uri="{FF2B5EF4-FFF2-40B4-BE49-F238E27FC236}">
                <a16:creationId xmlns:a16="http://schemas.microsoft.com/office/drawing/2014/main" id="{54742601-6965-6970-20F1-4AFD64C6790C}"/>
              </a:ext>
            </a:extLst>
          </p:cNvPr>
          <p:cNvSpPr txBox="1">
            <a:spLocks/>
          </p:cNvSpPr>
          <p:nvPr/>
        </p:nvSpPr>
        <p:spPr bwMode="gray">
          <a:xfrm>
            <a:off x="548639" y="0"/>
            <a:ext cx="8287385" cy="1161535"/>
          </a:xfrm>
        </p:spPr>
        <p:txBody>
          <a:bodyPr lIns="91440" tIns="45720" rIns="91440" bIns="45720"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a:cs typeface="Plus Jakarta Sans"/>
              </a:rPr>
              <a:t>ELA Reference Sheets</a:t>
            </a:r>
            <a:endParaRPr lang="en-US" sz="4000">
              <a:latin typeface="Plus Jakarta Sans" pitchFamily="2" charset="0"/>
              <a:cs typeface="Plus Jakarta Sans" pitchFamily="2" charset="0"/>
            </a:endParaRPr>
          </a:p>
        </p:txBody>
      </p:sp>
      <p:sp>
        <p:nvSpPr>
          <p:cNvPr id="2" name="TextBox 1">
            <a:extLst>
              <a:ext uri="{FF2B5EF4-FFF2-40B4-BE49-F238E27FC236}">
                <a16:creationId xmlns:a16="http://schemas.microsoft.com/office/drawing/2014/main" id="{A3BDC79B-1C92-CD66-5082-66DD1994AC7E}"/>
              </a:ext>
            </a:extLst>
          </p:cNvPr>
          <p:cNvSpPr txBox="1"/>
          <p:nvPr/>
        </p:nvSpPr>
        <p:spPr>
          <a:xfrm>
            <a:off x="776748" y="1161535"/>
            <a:ext cx="6066504" cy="4387868"/>
          </a:xfrm>
          <a:prstGeom prst="rect">
            <a:avLst/>
          </a:prstGeom>
          <a:noFill/>
        </p:spPr>
        <p:txBody>
          <a:bodyPr wrap="square" lIns="0" tIns="0" rIns="0" bIns="0" rtlCol="0">
            <a:spAutoFit/>
          </a:bodyPr>
          <a:lstStyle/>
          <a:p>
            <a:pPr>
              <a:lnSpc>
                <a:spcPct val="90000"/>
              </a:lnSpc>
              <a:spcBef>
                <a:spcPts val="1000"/>
              </a:spcBef>
              <a:defRPr/>
            </a:pPr>
            <a:r>
              <a:rPr lang="en-US" sz="2000">
                <a:solidFill>
                  <a:srgbClr val="0D004D"/>
                </a:solidFill>
                <a:latin typeface="Plus Jakarta Sans"/>
                <a:ea typeface="Open Sans Semibold"/>
                <a:cs typeface="Plus Jakarta Sans"/>
              </a:rPr>
              <a:t>ELA now has Writing Reference Sheets for the Extended Constructed Response (ECR) items. </a:t>
            </a:r>
          </a:p>
          <a:p>
            <a:pPr>
              <a:lnSpc>
                <a:spcPct val="90000"/>
              </a:lnSpc>
              <a:spcBef>
                <a:spcPts val="1000"/>
              </a:spcBef>
              <a:defRPr/>
            </a:pPr>
            <a:r>
              <a:rPr lang="en-US" sz="2000">
                <a:solidFill>
                  <a:srgbClr val="0D004D"/>
                </a:solidFill>
                <a:latin typeface="Plus Jakarta Sans"/>
                <a:ea typeface="Open Sans Semibold"/>
                <a:cs typeface="Plus Jakarta Sans"/>
              </a:rPr>
              <a:t>The Writing Reference Sheets can be found on the BIE support site under Interim Resources/Additional Resources/Writing Reference Sheets. </a:t>
            </a:r>
          </a:p>
          <a:p>
            <a:pPr>
              <a:lnSpc>
                <a:spcPct val="90000"/>
              </a:lnSpc>
              <a:spcBef>
                <a:spcPts val="1000"/>
              </a:spcBef>
              <a:defRPr/>
            </a:pPr>
            <a:r>
              <a:rPr lang="en-US" sz="2000">
                <a:solidFill>
                  <a:srgbClr val="0D004D"/>
                </a:solidFill>
                <a:latin typeface="Plus Jakarta Sans"/>
                <a:ea typeface="Open Sans Semibold"/>
                <a:cs typeface="Plus Jakarta Sans"/>
              </a:rPr>
              <a:t>They will also be available as exhibits in online ELA tests.</a:t>
            </a:r>
          </a:p>
          <a:p>
            <a:pPr>
              <a:lnSpc>
                <a:spcPct val="90000"/>
              </a:lnSpc>
              <a:spcBef>
                <a:spcPts val="1000"/>
              </a:spcBef>
              <a:defRPr/>
            </a:pPr>
            <a:r>
              <a:rPr lang="en-US" sz="2000">
                <a:solidFill>
                  <a:srgbClr val="0D004D"/>
                </a:solidFill>
                <a:latin typeface="Plus Jakarta Sans"/>
                <a:ea typeface="Open Sans Semibold"/>
                <a:cs typeface="Plus Jakarta Sans"/>
              </a:rPr>
              <a:t>There is a different sheet for each type of writing: </a:t>
            </a:r>
          </a:p>
          <a:p>
            <a:pPr marL="285750" indent="-285750">
              <a:lnSpc>
                <a:spcPct val="90000"/>
              </a:lnSpc>
              <a:spcBef>
                <a:spcPts val="1000"/>
              </a:spcBef>
              <a:buFont typeface="Arial" panose="020B0604020202020204" pitchFamily="34" charset="0"/>
              <a:buChar char="•"/>
              <a:defRPr/>
            </a:pPr>
            <a:r>
              <a:rPr lang="en-US">
                <a:solidFill>
                  <a:srgbClr val="0D004D"/>
                </a:solidFill>
                <a:latin typeface="Plus Jakarta Sans"/>
                <a:ea typeface="Open Sans Semibold"/>
                <a:cs typeface="Plus Jakarta Sans"/>
              </a:rPr>
              <a:t>Argumentative  (grades 6-8 &amp;11)</a:t>
            </a:r>
          </a:p>
          <a:p>
            <a:pPr marL="285750" indent="-285750">
              <a:lnSpc>
                <a:spcPct val="90000"/>
              </a:lnSpc>
              <a:spcBef>
                <a:spcPts val="1000"/>
              </a:spcBef>
              <a:buFont typeface="Arial" panose="020B0604020202020204" pitchFamily="34" charset="0"/>
              <a:buChar char="•"/>
              <a:defRPr/>
            </a:pPr>
            <a:r>
              <a:rPr lang="en-US">
                <a:solidFill>
                  <a:srgbClr val="0D004D"/>
                </a:solidFill>
                <a:latin typeface="Plus Jakarta Sans"/>
                <a:ea typeface="Open Sans Semibold"/>
                <a:cs typeface="Plus Jakarta Sans"/>
              </a:rPr>
              <a:t>Opinion (grades 3-5)</a:t>
            </a:r>
          </a:p>
          <a:p>
            <a:pPr marL="285750" indent="-285750">
              <a:lnSpc>
                <a:spcPct val="90000"/>
              </a:lnSpc>
              <a:spcBef>
                <a:spcPts val="1000"/>
              </a:spcBef>
              <a:buFont typeface="Arial" panose="020B0604020202020204" pitchFamily="34" charset="0"/>
              <a:buChar char="•"/>
              <a:defRPr/>
            </a:pPr>
            <a:r>
              <a:rPr lang="en-US">
                <a:solidFill>
                  <a:srgbClr val="0D004D"/>
                </a:solidFill>
                <a:latin typeface="Plus Jakarta Sans"/>
                <a:ea typeface="Open Sans Semibold"/>
                <a:cs typeface="Plus Jakarta Sans"/>
              </a:rPr>
              <a:t>Informative </a:t>
            </a:r>
          </a:p>
          <a:p>
            <a:pPr marL="285750" indent="-285750">
              <a:lnSpc>
                <a:spcPct val="90000"/>
              </a:lnSpc>
              <a:spcBef>
                <a:spcPts val="1000"/>
              </a:spcBef>
              <a:buFont typeface="Arial" panose="020B0604020202020204" pitchFamily="34" charset="0"/>
              <a:buChar char="•"/>
              <a:defRPr/>
            </a:pPr>
            <a:r>
              <a:rPr lang="en-US">
                <a:solidFill>
                  <a:srgbClr val="0D004D"/>
                </a:solidFill>
                <a:latin typeface="Plus Jakarta Sans"/>
                <a:ea typeface="Open Sans Semibold"/>
                <a:cs typeface="Plus Jakarta Sans"/>
              </a:rPr>
              <a:t>Narrative</a:t>
            </a:r>
          </a:p>
        </p:txBody>
      </p:sp>
      <p:pic>
        <p:nvPicPr>
          <p:cNvPr id="4" name="Picture 3">
            <a:extLst>
              <a:ext uri="{FF2B5EF4-FFF2-40B4-BE49-F238E27FC236}">
                <a16:creationId xmlns:a16="http://schemas.microsoft.com/office/drawing/2014/main" id="{0E003D7B-7332-5B40-AB21-94FD65B4B1AA}"/>
              </a:ext>
            </a:extLst>
          </p:cNvPr>
          <p:cNvPicPr>
            <a:picLocks noChangeAspect="1"/>
          </p:cNvPicPr>
          <p:nvPr/>
        </p:nvPicPr>
        <p:blipFill>
          <a:blip r:embed="rId3"/>
          <a:stretch>
            <a:fillRect/>
          </a:stretch>
        </p:blipFill>
        <p:spPr>
          <a:xfrm>
            <a:off x="7115377" y="1360841"/>
            <a:ext cx="4201554" cy="4579829"/>
          </a:xfrm>
          <a:prstGeom prst="rect">
            <a:avLst/>
          </a:prstGeom>
        </p:spPr>
      </p:pic>
    </p:spTree>
    <p:extLst>
      <p:ext uri="{BB962C8B-B14F-4D97-AF65-F5344CB8AC3E}">
        <p14:creationId xmlns:p14="http://schemas.microsoft.com/office/powerpoint/2010/main" val="1101080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77FB9-6D2E-12EA-507A-21EA537822C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D71242D-8A73-0112-E5A2-1AEBD49AB95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11</a:t>
            </a:fld>
            <a:endParaRPr lang="en-US" noProof="0"/>
          </a:p>
        </p:txBody>
      </p:sp>
      <p:sp>
        <p:nvSpPr>
          <p:cNvPr id="10" name="Title 1">
            <a:extLst>
              <a:ext uri="{FF2B5EF4-FFF2-40B4-BE49-F238E27FC236}">
                <a16:creationId xmlns:a16="http://schemas.microsoft.com/office/drawing/2014/main" id="{3EF6A1F2-066C-2251-FE7E-57B0A4E3CB38}"/>
              </a:ext>
            </a:extLst>
          </p:cNvPr>
          <p:cNvSpPr txBox="1">
            <a:spLocks/>
          </p:cNvSpPr>
          <p:nvPr/>
        </p:nvSpPr>
        <p:spPr bwMode="gray">
          <a:xfrm>
            <a:off x="548639" y="0"/>
            <a:ext cx="8287385" cy="1161535"/>
          </a:xfrm>
        </p:spPr>
        <p:txBody>
          <a:bodyPr lIns="91440" tIns="45720" rIns="91440" bIns="45720"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a:cs typeface="Plus Jakarta Sans"/>
              </a:rPr>
              <a:t>New ELA Sample Writing Items</a:t>
            </a:r>
            <a:endParaRPr lang="en-US" sz="4000">
              <a:latin typeface="Plus Jakarta Sans" pitchFamily="2" charset="0"/>
              <a:cs typeface="Plus Jakarta Sans" pitchFamily="2" charset="0"/>
            </a:endParaRPr>
          </a:p>
        </p:txBody>
      </p:sp>
      <p:sp>
        <p:nvSpPr>
          <p:cNvPr id="2" name="TextBox 1">
            <a:extLst>
              <a:ext uri="{FF2B5EF4-FFF2-40B4-BE49-F238E27FC236}">
                <a16:creationId xmlns:a16="http://schemas.microsoft.com/office/drawing/2014/main" id="{4B46615B-14FA-4C0D-7AB4-8455EFD18B5A}"/>
              </a:ext>
            </a:extLst>
          </p:cNvPr>
          <p:cNvSpPr txBox="1"/>
          <p:nvPr/>
        </p:nvSpPr>
        <p:spPr>
          <a:xfrm>
            <a:off x="776748" y="1161535"/>
            <a:ext cx="6066504" cy="4387868"/>
          </a:xfrm>
          <a:prstGeom prst="rect">
            <a:avLst/>
          </a:prstGeom>
          <a:noFill/>
        </p:spPr>
        <p:txBody>
          <a:bodyPr wrap="square" lIns="0" tIns="0" rIns="0" bIns="0" rtlCol="0" anchor="t">
            <a:spAutoFit/>
          </a:bodyPr>
          <a:lstStyle/>
          <a:p>
            <a:pPr>
              <a:lnSpc>
                <a:spcPct val="90000"/>
              </a:lnSpc>
              <a:spcBef>
                <a:spcPts val="1000"/>
              </a:spcBef>
              <a:defRPr/>
            </a:pPr>
            <a:r>
              <a:rPr lang="en-US" sz="2000">
                <a:solidFill>
                  <a:srgbClr val="0D004D"/>
                </a:solidFill>
                <a:latin typeface="Plus Jakarta Sans"/>
                <a:ea typeface="Open Sans Semibold"/>
                <a:cs typeface="Plus Jakarta Sans"/>
              </a:rPr>
              <a:t>ELA now has sample Extended Constructed Response (ECR) items for each writing type.</a:t>
            </a:r>
          </a:p>
          <a:p>
            <a:pPr>
              <a:lnSpc>
                <a:spcPct val="90000"/>
              </a:lnSpc>
              <a:spcBef>
                <a:spcPts val="1000"/>
              </a:spcBef>
              <a:defRPr/>
            </a:pPr>
            <a:r>
              <a:rPr lang="en-US" sz="2000">
                <a:solidFill>
                  <a:srgbClr val="0D004D"/>
                </a:solidFill>
                <a:latin typeface="Plus Jakarta Sans"/>
                <a:ea typeface="Open Sans Semibold"/>
                <a:cs typeface="Plus Jakarta Sans"/>
              </a:rPr>
              <a:t>Informative ECRs are included in the practice tests available on </a:t>
            </a:r>
            <a:r>
              <a:rPr lang="en-US" sz="2000">
                <a:solidFill>
                  <a:schemeClr val="accent1">
                    <a:lumMod val="49000"/>
                  </a:schemeClr>
                </a:solidFill>
                <a:latin typeface="Calibri"/>
                <a:ea typeface="Calibri"/>
                <a:cs typeface="Calibri"/>
                <a:hlinkClick r:id="rId3">
                  <a:extLst>
                    <a:ext uri="{A12FA001-AC4F-418D-AE19-62706E023703}">
                      <ahyp:hlinkClr xmlns:ahyp="http://schemas.microsoft.com/office/drawing/2018/hyperlinkcolor" val="tx"/>
                    </a:ext>
                  </a:extLst>
                </a:hlinkClick>
              </a:rPr>
              <a:t>Home | BIE Portal</a:t>
            </a:r>
            <a:r>
              <a:rPr lang="en-US" sz="2000">
                <a:latin typeface="Calibri"/>
                <a:ea typeface="Calibri"/>
                <a:cs typeface="Calibri"/>
              </a:rPr>
              <a:t>. </a:t>
            </a:r>
          </a:p>
          <a:p>
            <a:pPr>
              <a:lnSpc>
                <a:spcPct val="90000"/>
              </a:lnSpc>
              <a:spcBef>
                <a:spcPts val="1000"/>
              </a:spcBef>
              <a:defRPr/>
            </a:pPr>
            <a:r>
              <a:rPr lang="en-US" sz="2000">
                <a:solidFill>
                  <a:srgbClr val="0D004D"/>
                </a:solidFill>
                <a:latin typeface="Plus Jakarta Sans"/>
                <a:ea typeface="Open Sans Semibold"/>
                <a:cs typeface="Plus Jakarta Sans"/>
              </a:rPr>
              <a:t>Samples of Narrative, Opinion, and Argumentative items are available on </a:t>
            </a:r>
            <a:r>
              <a:rPr lang="en-US" sz="2000">
                <a:solidFill>
                  <a:schemeClr val="accent1">
                    <a:lumMod val="49000"/>
                  </a:schemeClr>
                </a:solidFill>
                <a:latin typeface="Calibri"/>
                <a:ea typeface="Calibri"/>
                <a:cs typeface="Calibri"/>
                <a:hlinkClick r:id="rId3">
                  <a:extLst>
                    <a:ext uri="{A12FA001-AC4F-418D-AE19-62706E023703}">
                      <ahyp:hlinkClr xmlns:ahyp="http://schemas.microsoft.com/office/drawing/2018/hyperlinkcolor" val="tx"/>
                    </a:ext>
                  </a:extLst>
                </a:hlinkClick>
              </a:rPr>
              <a:t>Home | BIE Portal</a:t>
            </a:r>
            <a:r>
              <a:rPr lang="en-US" sz="2000">
                <a:latin typeface="Calibri"/>
                <a:ea typeface="Calibri"/>
                <a:cs typeface="Calibri"/>
              </a:rPr>
              <a:t> </a:t>
            </a:r>
            <a:r>
              <a:rPr lang="en-US" sz="2000">
                <a:solidFill>
                  <a:srgbClr val="0D004D"/>
                </a:solidFill>
                <a:latin typeface="Plus Jakarta Sans"/>
                <a:ea typeface="Open Sans Semibold"/>
                <a:cs typeface="Plus Jakarta Sans"/>
              </a:rPr>
              <a:t>under Administrative Resources/Interim/Writing Resources/Sample ECRs.</a:t>
            </a:r>
          </a:p>
          <a:p>
            <a:pPr>
              <a:lnSpc>
                <a:spcPct val="90000"/>
              </a:lnSpc>
              <a:spcBef>
                <a:spcPts val="1000"/>
              </a:spcBef>
              <a:defRPr/>
            </a:pPr>
            <a:r>
              <a:rPr lang="en-US" sz="2000">
                <a:solidFill>
                  <a:srgbClr val="0D004D"/>
                </a:solidFill>
                <a:latin typeface="Plus Jakarta Sans"/>
                <a:ea typeface="Open Sans Semibold"/>
                <a:cs typeface="Plus Jakarta Sans"/>
              </a:rPr>
              <a:t>There is a different sheet for each type of writing: </a:t>
            </a:r>
          </a:p>
          <a:p>
            <a:pPr marL="285750" indent="-285750">
              <a:lnSpc>
                <a:spcPct val="90000"/>
              </a:lnSpc>
              <a:spcBef>
                <a:spcPts val="1000"/>
              </a:spcBef>
              <a:buFont typeface="Arial" panose="020B0604020202020204" pitchFamily="34" charset="0"/>
              <a:buChar char="•"/>
              <a:defRPr/>
            </a:pPr>
            <a:r>
              <a:rPr lang="en-US">
                <a:solidFill>
                  <a:srgbClr val="0D004D"/>
                </a:solidFill>
                <a:latin typeface="Plus Jakarta Sans"/>
                <a:ea typeface="Open Sans Semibold"/>
                <a:cs typeface="Plus Jakarta Sans"/>
              </a:rPr>
              <a:t>Argumentative  (grades 6-8 &amp;11)</a:t>
            </a:r>
          </a:p>
          <a:p>
            <a:pPr marL="285750" indent="-285750">
              <a:lnSpc>
                <a:spcPct val="90000"/>
              </a:lnSpc>
              <a:spcBef>
                <a:spcPts val="1000"/>
              </a:spcBef>
              <a:buFont typeface="Arial" panose="020B0604020202020204" pitchFamily="34" charset="0"/>
              <a:buChar char="•"/>
              <a:defRPr/>
            </a:pPr>
            <a:r>
              <a:rPr lang="en-US">
                <a:solidFill>
                  <a:srgbClr val="0D004D"/>
                </a:solidFill>
                <a:latin typeface="Plus Jakarta Sans"/>
                <a:ea typeface="Open Sans Semibold"/>
                <a:cs typeface="Plus Jakarta Sans"/>
              </a:rPr>
              <a:t>Opinion (grades 3-5)</a:t>
            </a:r>
          </a:p>
          <a:p>
            <a:pPr marL="285750" indent="-285750">
              <a:lnSpc>
                <a:spcPct val="90000"/>
              </a:lnSpc>
              <a:spcBef>
                <a:spcPts val="1000"/>
              </a:spcBef>
              <a:buFont typeface="Arial" panose="020B0604020202020204" pitchFamily="34" charset="0"/>
              <a:buChar char="•"/>
              <a:defRPr/>
            </a:pPr>
            <a:r>
              <a:rPr lang="en-US">
                <a:solidFill>
                  <a:srgbClr val="0D004D"/>
                </a:solidFill>
                <a:latin typeface="Plus Jakarta Sans"/>
                <a:ea typeface="Open Sans Semibold"/>
                <a:cs typeface="Plus Jakarta Sans"/>
              </a:rPr>
              <a:t>Informative </a:t>
            </a:r>
          </a:p>
          <a:p>
            <a:pPr marL="285750" indent="-285750">
              <a:lnSpc>
                <a:spcPct val="90000"/>
              </a:lnSpc>
              <a:spcBef>
                <a:spcPts val="1000"/>
              </a:spcBef>
              <a:buFont typeface="Arial" panose="020B0604020202020204" pitchFamily="34" charset="0"/>
              <a:buChar char="•"/>
              <a:defRPr/>
            </a:pPr>
            <a:r>
              <a:rPr lang="en-US">
                <a:solidFill>
                  <a:srgbClr val="0D004D"/>
                </a:solidFill>
                <a:latin typeface="Plus Jakarta Sans"/>
                <a:ea typeface="Open Sans Semibold"/>
                <a:cs typeface="Plus Jakarta Sans"/>
              </a:rPr>
              <a:t>Narrative</a:t>
            </a:r>
          </a:p>
        </p:txBody>
      </p:sp>
      <p:pic>
        <p:nvPicPr>
          <p:cNvPr id="4" name="Picture 3">
            <a:extLst>
              <a:ext uri="{FF2B5EF4-FFF2-40B4-BE49-F238E27FC236}">
                <a16:creationId xmlns:a16="http://schemas.microsoft.com/office/drawing/2014/main" id="{872350FD-E89E-DC01-ABE6-F6EA46222B6F}"/>
              </a:ext>
            </a:extLst>
          </p:cNvPr>
          <p:cNvPicPr>
            <a:picLocks noChangeAspect="1"/>
          </p:cNvPicPr>
          <p:nvPr/>
        </p:nvPicPr>
        <p:blipFill>
          <a:blip r:embed="rId4"/>
          <a:srcRect/>
          <a:stretch/>
        </p:blipFill>
        <p:spPr>
          <a:xfrm>
            <a:off x="6858000" y="2218757"/>
            <a:ext cx="4963359" cy="3383280"/>
          </a:xfrm>
          <a:prstGeom prst="rect">
            <a:avLst/>
          </a:prstGeom>
        </p:spPr>
      </p:pic>
    </p:spTree>
    <p:extLst>
      <p:ext uri="{BB962C8B-B14F-4D97-AF65-F5344CB8AC3E}">
        <p14:creationId xmlns:p14="http://schemas.microsoft.com/office/powerpoint/2010/main" val="134902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1FF96-C841-4963-41F7-0712B96F59D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DAF5894-FF71-B536-7701-2B47F2CF866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12</a:t>
            </a:fld>
            <a:endParaRPr lang="en-US" noProof="0"/>
          </a:p>
        </p:txBody>
      </p:sp>
      <p:sp>
        <p:nvSpPr>
          <p:cNvPr id="10" name="Title 1">
            <a:extLst>
              <a:ext uri="{FF2B5EF4-FFF2-40B4-BE49-F238E27FC236}">
                <a16:creationId xmlns:a16="http://schemas.microsoft.com/office/drawing/2014/main" id="{F07E7156-CCB8-CFCE-2F0B-D4E75FD70645}"/>
              </a:ext>
            </a:extLst>
          </p:cNvPr>
          <p:cNvSpPr txBox="1">
            <a:spLocks/>
          </p:cNvSpPr>
          <p:nvPr/>
        </p:nvSpPr>
        <p:spPr bwMode="gray">
          <a:xfrm>
            <a:off x="548639" y="0"/>
            <a:ext cx="8287385" cy="1161535"/>
          </a:xfrm>
        </p:spPr>
        <p:txBody>
          <a:bodyPr lIns="91440" tIns="45720" rIns="91440" bIns="45720"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a:cs typeface="Plus Jakarta Sans"/>
              </a:rPr>
              <a:t>ELA Character Counter</a:t>
            </a:r>
            <a:endParaRPr lang="en-US" sz="4000">
              <a:latin typeface="Plus Jakarta Sans" pitchFamily="2" charset="0"/>
              <a:cs typeface="Plus Jakarta Sans" pitchFamily="2" charset="0"/>
            </a:endParaRPr>
          </a:p>
        </p:txBody>
      </p:sp>
      <p:sp>
        <p:nvSpPr>
          <p:cNvPr id="11" name="Text Placeholder 2">
            <a:extLst>
              <a:ext uri="{FF2B5EF4-FFF2-40B4-BE49-F238E27FC236}">
                <a16:creationId xmlns:a16="http://schemas.microsoft.com/office/drawing/2014/main" id="{1CA16EBC-1A68-60B2-4469-036FBB32F905}"/>
              </a:ext>
            </a:extLst>
          </p:cNvPr>
          <p:cNvSpPr txBox="1">
            <a:spLocks/>
          </p:cNvSpPr>
          <p:nvPr/>
        </p:nvSpPr>
        <p:spPr bwMode="gray">
          <a:xfrm>
            <a:off x="658809" y="1439132"/>
            <a:ext cx="9710644" cy="4539722"/>
          </a:xfrm>
        </p:spPr>
        <p:txBody>
          <a:bodyPr lIns="91440" tIns="45720" rIns="91440" bIns="45720"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endParaRPr lang="en-US" sz="2400" b="0" i="0" u="none" strike="noStrike" kern="1200" cap="none" spc="0" normalizeH="0" baseline="0" noProof="0">
              <a:ln>
                <a:noFill/>
              </a:ln>
              <a:solidFill>
                <a:srgbClr val="0D004D"/>
              </a:solidFill>
              <a:effectLst/>
              <a:uLnTx/>
              <a:uFillTx/>
              <a:latin typeface="Plus Jakarta Sans"/>
              <a:ea typeface="Open Sans Semibold"/>
              <a:cs typeface="Plus Jakarta Sans"/>
            </a:endParaRPr>
          </a:p>
        </p:txBody>
      </p:sp>
      <p:sp>
        <p:nvSpPr>
          <p:cNvPr id="3" name="TextBox 2">
            <a:extLst>
              <a:ext uri="{FF2B5EF4-FFF2-40B4-BE49-F238E27FC236}">
                <a16:creationId xmlns:a16="http://schemas.microsoft.com/office/drawing/2014/main" id="{877C772A-5E27-E99B-9469-BB91F93AB28F}"/>
              </a:ext>
            </a:extLst>
          </p:cNvPr>
          <p:cNvSpPr txBox="1"/>
          <p:nvPr/>
        </p:nvSpPr>
        <p:spPr>
          <a:xfrm>
            <a:off x="776748" y="2369575"/>
            <a:ext cx="5053781" cy="1384995"/>
          </a:xfrm>
          <a:prstGeom prst="rect">
            <a:avLst/>
          </a:prstGeom>
          <a:noFill/>
        </p:spPr>
        <p:txBody>
          <a:bodyPr wrap="square" lIns="0" tIns="0" rIns="0" bIns="0" rtlCol="0">
            <a:spAutoFit/>
          </a:bodyPr>
          <a:lstStyle/>
          <a:p>
            <a:pPr>
              <a:lnSpc>
                <a:spcPct val="90000"/>
              </a:lnSpc>
              <a:spcBef>
                <a:spcPts val="1000"/>
              </a:spcBef>
              <a:defRPr/>
            </a:pPr>
            <a:r>
              <a:rPr lang="en-US" sz="2000">
                <a:solidFill>
                  <a:srgbClr val="0D004D"/>
                </a:solidFill>
                <a:latin typeface="Plus Jakarta Sans"/>
                <a:ea typeface="Open Sans Semibold"/>
                <a:cs typeface="Plus Jakarta Sans"/>
              </a:rPr>
              <a:t>ELA Extended Constructed Response (ECR) items now have a character counter in the online tests. The counter will start at 10,000 characters and count down as the student enters text. </a:t>
            </a:r>
          </a:p>
        </p:txBody>
      </p:sp>
      <p:pic>
        <p:nvPicPr>
          <p:cNvPr id="6" name="Picture 5" descr="A screenshot of a computer">
            <a:extLst>
              <a:ext uri="{FF2B5EF4-FFF2-40B4-BE49-F238E27FC236}">
                <a16:creationId xmlns:a16="http://schemas.microsoft.com/office/drawing/2014/main" id="{2F180B72-1401-13DF-797E-062BBF7CEEAC}"/>
              </a:ext>
            </a:extLst>
          </p:cNvPr>
          <p:cNvPicPr>
            <a:picLocks noChangeAspect="1"/>
          </p:cNvPicPr>
          <p:nvPr/>
        </p:nvPicPr>
        <p:blipFill>
          <a:blip r:embed="rId2"/>
          <a:stretch>
            <a:fillRect/>
          </a:stretch>
        </p:blipFill>
        <p:spPr>
          <a:xfrm>
            <a:off x="6096000" y="1359784"/>
            <a:ext cx="5553850" cy="2019582"/>
          </a:xfrm>
          <a:prstGeom prst="rect">
            <a:avLst/>
          </a:prstGeom>
        </p:spPr>
      </p:pic>
      <p:pic>
        <p:nvPicPr>
          <p:cNvPr id="12" name="Picture 11" descr="A screenshot of a computer&#10;&#10;AI-generated content may be incorrect.">
            <a:extLst>
              <a:ext uri="{FF2B5EF4-FFF2-40B4-BE49-F238E27FC236}">
                <a16:creationId xmlns:a16="http://schemas.microsoft.com/office/drawing/2014/main" id="{DD36487F-50BB-F943-C4AD-6448C90FCF5C}"/>
              </a:ext>
            </a:extLst>
          </p:cNvPr>
          <p:cNvPicPr>
            <a:picLocks noChangeAspect="1"/>
          </p:cNvPicPr>
          <p:nvPr/>
        </p:nvPicPr>
        <p:blipFill>
          <a:blip r:embed="rId3"/>
          <a:stretch>
            <a:fillRect/>
          </a:stretch>
        </p:blipFill>
        <p:spPr>
          <a:xfrm>
            <a:off x="6424845" y="3840222"/>
            <a:ext cx="5477639" cy="1924319"/>
          </a:xfrm>
          <a:prstGeom prst="rect">
            <a:avLst/>
          </a:prstGeom>
        </p:spPr>
      </p:pic>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id="{6997F3B6-2052-4F8C-EAA9-F02097210EE8}"/>
                  </a:ext>
                </a:extLst>
              </p14:cNvPr>
              <p14:cNvContentPartPr/>
              <p14:nvPr/>
            </p14:nvContentPartPr>
            <p14:xfrm>
              <a:off x="10923182" y="1917035"/>
              <a:ext cx="590760" cy="49680"/>
            </p14:xfrm>
          </p:contentPart>
        </mc:Choice>
        <mc:Fallback xmlns="">
          <p:pic>
            <p:nvPicPr>
              <p:cNvPr id="18" name="Ink 17">
                <a:extLst>
                  <a:ext uri="{FF2B5EF4-FFF2-40B4-BE49-F238E27FC236}">
                    <a16:creationId xmlns:a16="http://schemas.microsoft.com/office/drawing/2014/main" id="{6997F3B6-2052-4F8C-EAA9-F02097210EE8}"/>
                  </a:ext>
                </a:extLst>
              </p:cNvPr>
              <p:cNvPicPr/>
              <p:nvPr/>
            </p:nvPicPr>
            <p:blipFill>
              <a:blip r:embed="rId5"/>
              <a:stretch>
                <a:fillRect/>
              </a:stretch>
            </p:blipFill>
            <p:spPr>
              <a:xfrm>
                <a:off x="10869182" y="1809035"/>
                <a:ext cx="698400" cy="265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9" name="Ink 18">
                <a:extLst>
                  <a:ext uri="{FF2B5EF4-FFF2-40B4-BE49-F238E27FC236}">
                    <a16:creationId xmlns:a16="http://schemas.microsoft.com/office/drawing/2014/main" id="{EA0C6DF8-77C8-582C-9FAB-F8ED47A92F68}"/>
                  </a:ext>
                </a:extLst>
              </p14:cNvPr>
              <p14:cNvContentPartPr/>
              <p14:nvPr/>
            </p14:nvContentPartPr>
            <p14:xfrm>
              <a:off x="11208662" y="4358555"/>
              <a:ext cx="503280" cy="16920"/>
            </p14:xfrm>
          </p:contentPart>
        </mc:Choice>
        <mc:Fallback xmlns="">
          <p:pic>
            <p:nvPicPr>
              <p:cNvPr id="19" name="Ink 18">
                <a:extLst>
                  <a:ext uri="{FF2B5EF4-FFF2-40B4-BE49-F238E27FC236}">
                    <a16:creationId xmlns:a16="http://schemas.microsoft.com/office/drawing/2014/main" id="{EA0C6DF8-77C8-582C-9FAB-F8ED47A92F68}"/>
                  </a:ext>
                </a:extLst>
              </p:cNvPr>
              <p:cNvPicPr/>
              <p:nvPr/>
            </p:nvPicPr>
            <p:blipFill>
              <a:blip r:embed="rId7"/>
              <a:stretch>
                <a:fillRect/>
              </a:stretch>
            </p:blipFill>
            <p:spPr>
              <a:xfrm>
                <a:off x="11154623" y="4252805"/>
                <a:ext cx="610997" cy="22806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1" name="Ink 20">
                <a:extLst>
                  <a:ext uri="{FF2B5EF4-FFF2-40B4-BE49-F238E27FC236}">
                    <a16:creationId xmlns:a16="http://schemas.microsoft.com/office/drawing/2014/main" id="{2B93ADBF-2B36-6603-A548-870837FC2BF5}"/>
                  </a:ext>
                </a:extLst>
              </p14:cNvPr>
              <p14:cNvContentPartPr/>
              <p14:nvPr/>
            </p14:nvContentPartPr>
            <p14:xfrm>
              <a:off x="6656102" y="4719275"/>
              <a:ext cx="875880" cy="720"/>
            </p14:xfrm>
          </p:contentPart>
        </mc:Choice>
        <mc:Fallback xmlns="">
          <p:pic>
            <p:nvPicPr>
              <p:cNvPr id="21" name="Ink 20">
                <a:extLst>
                  <a:ext uri="{FF2B5EF4-FFF2-40B4-BE49-F238E27FC236}">
                    <a16:creationId xmlns:a16="http://schemas.microsoft.com/office/drawing/2014/main" id="{2B93ADBF-2B36-6603-A548-870837FC2BF5}"/>
                  </a:ext>
                </a:extLst>
              </p:cNvPr>
              <p:cNvPicPr/>
              <p:nvPr/>
            </p:nvPicPr>
            <p:blipFill>
              <a:blip r:embed="rId9"/>
              <a:stretch>
                <a:fillRect/>
              </a:stretch>
            </p:blipFill>
            <p:spPr>
              <a:xfrm>
                <a:off x="6602102" y="4503275"/>
                <a:ext cx="98352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2" name="Ink 21">
                <a:extLst>
                  <a:ext uri="{FF2B5EF4-FFF2-40B4-BE49-F238E27FC236}">
                    <a16:creationId xmlns:a16="http://schemas.microsoft.com/office/drawing/2014/main" id="{DE86109C-61EC-A85B-390F-2646579DB7EF}"/>
                  </a:ext>
                </a:extLst>
              </p14:cNvPr>
              <p14:cNvContentPartPr/>
              <p14:nvPr/>
            </p14:nvContentPartPr>
            <p14:xfrm>
              <a:off x="6430022" y="2280635"/>
              <a:ext cx="920880" cy="360"/>
            </p14:xfrm>
          </p:contentPart>
        </mc:Choice>
        <mc:Fallback xmlns="">
          <p:pic>
            <p:nvPicPr>
              <p:cNvPr id="22" name="Ink 21">
                <a:extLst>
                  <a:ext uri="{FF2B5EF4-FFF2-40B4-BE49-F238E27FC236}">
                    <a16:creationId xmlns:a16="http://schemas.microsoft.com/office/drawing/2014/main" id="{DE86109C-61EC-A85B-390F-2646579DB7EF}"/>
                  </a:ext>
                </a:extLst>
              </p:cNvPr>
              <p:cNvPicPr/>
              <p:nvPr/>
            </p:nvPicPr>
            <p:blipFill>
              <a:blip r:embed="rId11"/>
              <a:stretch>
                <a:fillRect/>
              </a:stretch>
            </p:blipFill>
            <p:spPr>
              <a:xfrm>
                <a:off x="6376001" y="2172635"/>
                <a:ext cx="1028562"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4" name="Ink 23">
                <a:extLst>
                  <a:ext uri="{FF2B5EF4-FFF2-40B4-BE49-F238E27FC236}">
                    <a16:creationId xmlns:a16="http://schemas.microsoft.com/office/drawing/2014/main" id="{C9EF1285-4B9F-4A17-3FBC-15BCD03AC91F}"/>
                  </a:ext>
                </a:extLst>
              </p14:cNvPr>
              <p14:cNvContentPartPr/>
              <p14:nvPr/>
            </p14:nvContentPartPr>
            <p14:xfrm>
              <a:off x="10933262" y="1877795"/>
              <a:ext cx="531360" cy="360"/>
            </p14:xfrm>
          </p:contentPart>
        </mc:Choice>
        <mc:Fallback xmlns="">
          <p:pic>
            <p:nvPicPr>
              <p:cNvPr id="24" name="Ink 23">
                <a:extLst>
                  <a:ext uri="{FF2B5EF4-FFF2-40B4-BE49-F238E27FC236}">
                    <a16:creationId xmlns:a16="http://schemas.microsoft.com/office/drawing/2014/main" id="{C9EF1285-4B9F-4A17-3FBC-15BCD03AC91F}"/>
                  </a:ext>
                </a:extLst>
              </p:cNvPr>
              <p:cNvPicPr/>
              <p:nvPr/>
            </p:nvPicPr>
            <p:blipFill>
              <a:blip r:embed="rId13"/>
              <a:stretch>
                <a:fillRect/>
              </a:stretch>
            </p:blipFill>
            <p:spPr>
              <a:xfrm>
                <a:off x="10879262" y="1769795"/>
                <a:ext cx="639000" cy="216000"/>
              </a:xfrm>
              <a:prstGeom prst="rect">
                <a:avLst/>
              </a:prstGeom>
            </p:spPr>
          </p:pic>
        </mc:Fallback>
      </mc:AlternateContent>
    </p:spTree>
    <p:extLst>
      <p:ext uri="{BB962C8B-B14F-4D97-AF65-F5344CB8AC3E}">
        <p14:creationId xmlns:p14="http://schemas.microsoft.com/office/powerpoint/2010/main" val="3178856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B144AE-D5FA-C2E9-BB65-E09EC94F44DB}"/>
              </a:ext>
            </a:extLst>
          </p:cNvPr>
          <p:cNvSpPr>
            <a:spLocks noGrp="1"/>
          </p:cNvSpPr>
          <p:nvPr>
            <p:ph type="body" sz="quarter" idx="27"/>
          </p:nvPr>
        </p:nvSpPr>
        <p:spPr>
          <a:xfrm>
            <a:off x="550164" y="0"/>
            <a:ext cx="10258044" cy="1024128"/>
          </a:xfrm>
        </p:spPr>
        <p:txBody>
          <a:bodyPr/>
          <a:lstStyle/>
          <a:p>
            <a:endParaRPr lang="en-US" sz="4000" b="1">
              <a:solidFill>
                <a:schemeClr val="tx2"/>
              </a:solidFill>
              <a:latin typeface="Plus Jakarta Sans"/>
              <a:ea typeface="+mj-ea"/>
              <a:cs typeface="Plus Jakarta Sans"/>
            </a:endParaRPr>
          </a:p>
          <a:p>
            <a:r>
              <a:rPr lang="en-US" sz="4000" b="1">
                <a:solidFill>
                  <a:schemeClr val="tx2"/>
                </a:solidFill>
                <a:latin typeface="Plus Jakarta Sans"/>
                <a:ea typeface="+mj-ea"/>
                <a:cs typeface="Plus Jakarta Sans"/>
              </a:rPr>
              <a:t>BIE’s NEW High school Math Test</a:t>
            </a:r>
          </a:p>
        </p:txBody>
      </p:sp>
      <p:sp>
        <p:nvSpPr>
          <p:cNvPr id="4" name="Text Placeholder 3">
            <a:extLst>
              <a:ext uri="{FF2B5EF4-FFF2-40B4-BE49-F238E27FC236}">
                <a16:creationId xmlns:a16="http://schemas.microsoft.com/office/drawing/2014/main" id="{8F1FC3C6-0C4F-2232-9F1D-98729466A3E7}"/>
              </a:ext>
            </a:extLst>
          </p:cNvPr>
          <p:cNvSpPr>
            <a:spLocks noGrp="1"/>
          </p:cNvSpPr>
          <p:nvPr>
            <p:ph type="body" sz="quarter" idx="28"/>
          </p:nvPr>
        </p:nvSpPr>
        <p:spPr>
          <a:xfrm>
            <a:off x="557186" y="1094819"/>
            <a:ext cx="10792686" cy="4668361"/>
          </a:xfrm>
        </p:spPr>
        <p:txBody>
          <a:bodyPr/>
          <a:lstStyle/>
          <a:p>
            <a:r>
              <a:rPr lang="en-US" sz="2800" b="0">
                <a:solidFill>
                  <a:srgbClr val="0D004D"/>
                </a:solidFill>
                <a:latin typeface="Plus Jakarta Sans"/>
                <a:ea typeface="Open Sans Semibold"/>
                <a:cs typeface="Plus Jakarta Sans"/>
              </a:rPr>
              <a:t>All Grade 11 students will now take the High School Math Assessment. </a:t>
            </a:r>
          </a:p>
          <a:p>
            <a:endParaRPr lang="en-US" sz="2800" b="0">
              <a:solidFill>
                <a:srgbClr val="0D004D"/>
              </a:solidFill>
              <a:latin typeface="Plus Jakarta Sans"/>
              <a:ea typeface="Open Sans Semibold"/>
              <a:cs typeface="Plus Jakarta Sans"/>
            </a:endParaRPr>
          </a:p>
          <a:p>
            <a:r>
              <a:rPr lang="en-US" sz="2800" b="0">
                <a:solidFill>
                  <a:srgbClr val="0D004D"/>
                </a:solidFill>
                <a:latin typeface="Plus Jakarta Sans"/>
                <a:ea typeface="Open Sans Semibold"/>
                <a:cs typeface="Plus Jakarta Sans"/>
              </a:rPr>
              <a:t>This is a new assessment that was developed with BIE-owned items and Pearson Assessment Bank items.</a:t>
            </a:r>
          </a:p>
          <a:p>
            <a:endParaRPr lang="en-US" sz="2800">
              <a:solidFill>
                <a:srgbClr val="0D004D"/>
              </a:solidFill>
              <a:latin typeface="Plus Jakarta Sans"/>
              <a:ea typeface="Open Sans Semibold"/>
              <a:cs typeface="Plus Jakarta Sans"/>
            </a:endParaRPr>
          </a:p>
          <a:p>
            <a:r>
              <a:rPr lang="en-US" sz="2800" b="0">
                <a:solidFill>
                  <a:srgbClr val="0D004D"/>
                </a:solidFill>
                <a:latin typeface="Plus Jakarta Sans"/>
                <a:ea typeface="Open Sans Semibold"/>
                <a:cs typeface="Plus Jakarta Sans"/>
              </a:rPr>
              <a:t>The High School Math test replaces the Algebra II test for both interim and summative administrations.</a:t>
            </a:r>
          </a:p>
        </p:txBody>
      </p:sp>
      <p:sp>
        <p:nvSpPr>
          <p:cNvPr id="5" name="Footer Placeholder 4">
            <a:extLst>
              <a:ext uri="{FF2B5EF4-FFF2-40B4-BE49-F238E27FC236}">
                <a16:creationId xmlns:a16="http://schemas.microsoft.com/office/drawing/2014/main" id="{8B1F3244-356A-CC25-A96F-BC720665AF59}"/>
              </a:ext>
            </a:extLst>
          </p:cNvPr>
          <p:cNvSpPr>
            <a:spLocks noGrp="1"/>
          </p:cNvSpPr>
          <p:nvPr>
            <p:ph type="ftr" sz="quarter" idx="11"/>
          </p:nvPr>
        </p:nvSpPr>
        <p:spPr/>
        <p:txBody>
          <a:bodyPr/>
          <a:lstStyle/>
          <a:p>
            <a:r>
              <a:rPr lang="en-US" noProof="0"/>
              <a:t>Copyright 2025 Pearson. All rights reserved.</a:t>
            </a:r>
          </a:p>
        </p:txBody>
      </p:sp>
      <p:sp>
        <p:nvSpPr>
          <p:cNvPr id="6" name="Slide Number Placeholder 5">
            <a:extLst>
              <a:ext uri="{FF2B5EF4-FFF2-40B4-BE49-F238E27FC236}">
                <a16:creationId xmlns:a16="http://schemas.microsoft.com/office/drawing/2014/main" id="{6D778B10-DE50-B54C-0F90-EBFEF0564442}"/>
              </a:ext>
            </a:extLst>
          </p:cNvPr>
          <p:cNvSpPr>
            <a:spLocks noGrp="1"/>
          </p:cNvSpPr>
          <p:nvPr>
            <p:ph type="sldNum" sz="quarter" idx="12"/>
          </p:nvPr>
        </p:nvSpPr>
        <p:spPr/>
        <p:txBody>
          <a:bodyPr/>
          <a:lstStyle/>
          <a:p>
            <a:fld id="{27BB625B-AB5A-C845-B50B-ED205C3DDF7A}" type="slidenum">
              <a:rPr lang="en-US" noProof="0" smtClean="0"/>
              <a:pPr/>
              <a:t>13</a:t>
            </a:fld>
            <a:endParaRPr lang="en-US" noProof="0"/>
          </a:p>
        </p:txBody>
      </p:sp>
    </p:spTree>
    <p:extLst>
      <p:ext uri="{BB962C8B-B14F-4D97-AF65-F5344CB8AC3E}">
        <p14:creationId xmlns:p14="http://schemas.microsoft.com/office/powerpoint/2010/main" val="3460332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FFFAB-E62F-F860-183D-D9B6502F6DA1}"/>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BC3CD15-71CA-47B7-989D-AEB65F1AED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BB625B-AB5A-C845-B50B-ED205C3DDF7A}" type="slidenum">
              <a:rPr kumimoji="0" lang="en-US" sz="800" b="0" i="0" u="none" strike="noStrike" kern="1200" cap="none" spc="0" normalizeH="0" baseline="0" noProof="0" smtClean="0">
                <a:ln>
                  <a:noFill/>
                </a:ln>
                <a:solidFill>
                  <a:srgbClr val="0D004D"/>
                </a:solidFill>
                <a:effectLst/>
                <a:uLnTx/>
                <a:uFillTx/>
                <a:latin typeface="Plus Jakarta Sans" panose="020B060403050404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a:ln>
                <a:noFill/>
              </a:ln>
              <a:solidFill>
                <a:srgbClr val="0D004D"/>
              </a:solidFill>
              <a:effectLst/>
              <a:uLnTx/>
              <a:uFillTx/>
              <a:latin typeface="Plus Jakarta Sans" panose="020B0604030504040204"/>
              <a:ea typeface="+mn-ea"/>
              <a:cs typeface="+mn-cs"/>
            </a:endParaRPr>
          </a:p>
        </p:txBody>
      </p:sp>
      <p:sp>
        <p:nvSpPr>
          <p:cNvPr id="5" name="Title 2">
            <a:extLst>
              <a:ext uri="{FF2B5EF4-FFF2-40B4-BE49-F238E27FC236}">
                <a16:creationId xmlns:a16="http://schemas.microsoft.com/office/drawing/2014/main" id="{3F652CA3-BB10-D69A-C253-8974BCD1082C}"/>
              </a:ext>
            </a:extLst>
          </p:cNvPr>
          <p:cNvSpPr txBox="1">
            <a:spLocks/>
          </p:cNvSpPr>
          <p:nvPr/>
        </p:nvSpPr>
        <p:spPr bwMode="black">
          <a:xfrm>
            <a:off x="550164" y="552450"/>
            <a:ext cx="3997122" cy="18669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0D004D"/>
                </a:solidFill>
                <a:effectLst/>
                <a:uLnTx/>
                <a:uFillTx/>
                <a:latin typeface="Plus Jakarta Sans SemiBold" panose="020B0609020204030204"/>
                <a:ea typeface="+mj-ea"/>
                <a:cs typeface="+mj-cs"/>
              </a:rPr>
              <a:t>Administration Windows</a:t>
            </a:r>
          </a:p>
        </p:txBody>
      </p:sp>
      <p:sp>
        <p:nvSpPr>
          <p:cNvPr id="8" name="Text Placeholder 11">
            <a:extLst>
              <a:ext uri="{FF2B5EF4-FFF2-40B4-BE49-F238E27FC236}">
                <a16:creationId xmlns:a16="http://schemas.microsoft.com/office/drawing/2014/main" id="{6C401830-B7D8-1806-5249-D6AC5079E354}"/>
              </a:ext>
            </a:extLst>
          </p:cNvPr>
          <p:cNvSpPr txBox="1">
            <a:spLocks/>
          </p:cNvSpPr>
          <p:nvPr/>
        </p:nvSpPr>
        <p:spPr>
          <a:xfrm>
            <a:off x="542926" y="2743201"/>
            <a:ext cx="3605276" cy="3019424"/>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kumimoji="0" lang="en-US" sz="2400" b="0" i="0" u="none" strike="noStrike" kern="1200" cap="none" spc="0" normalizeH="0" baseline="0" noProof="1">
                <a:ln>
                  <a:noFill/>
                </a:ln>
                <a:solidFill>
                  <a:srgbClr val="0D004D"/>
                </a:solidFill>
                <a:effectLst/>
                <a:uLnTx/>
                <a:uFillTx/>
                <a:latin typeface="Plus Jakarta Sans" panose="020B0604030504040204"/>
                <a:ea typeface="+mn-ea"/>
                <a:cs typeface="+mn-cs"/>
              </a:rPr>
              <a:t>Each school should determine the appropriate time </a:t>
            </a:r>
            <a:r>
              <a:rPr kumimoji="0" lang="en-US" sz="2400" i="1" strike="noStrike" kern="1200" cap="none" spc="0" normalizeH="0" baseline="0" noProof="1">
                <a:ln>
                  <a:noFill/>
                </a:ln>
                <a:solidFill>
                  <a:srgbClr val="0D004D"/>
                </a:solidFill>
                <a:effectLst/>
                <a:uLnTx/>
                <a:uFillTx/>
                <a:latin typeface="Plus Jakarta Sans" panose="020B0604030504040204"/>
                <a:ea typeface="+mn-ea"/>
                <a:cs typeface="+mn-cs"/>
              </a:rPr>
              <a:t>within the administration window </a:t>
            </a:r>
            <a:r>
              <a:rPr kumimoji="0" lang="en-US" sz="2400" b="0" i="0" u="none" strike="noStrike" kern="1200" cap="none" spc="0" normalizeH="0" baseline="0" noProof="1">
                <a:ln>
                  <a:noFill/>
                </a:ln>
                <a:solidFill>
                  <a:srgbClr val="0D004D"/>
                </a:solidFill>
                <a:effectLst/>
                <a:uLnTx/>
                <a:uFillTx/>
                <a:latin typeface="Plus Jakarta Sans" panose="020B0604030504040204"/>
                <a:ea typeface="+mn-ea"/>
                <a:cs typeface="+mn-cs"/>
              </a:rPr>
              <a:t>to test for each Interim assessment.</a:t>
            </a:r>
          </a:p>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endParaRPr kumimoji="0" lang="en-US" sz="1600" b="0" i="0" u="none" strike="noStrike" kern="1200" cap="none" spc="0" normalizeH="0" baseline="0" noProof="0">
              <a:ln>
                <a:noFill/>
              </a:ln>
              <a:solidFill>
                <a:srgbClr val="0D004D"/>
              </a:solidFill>
              <a:effectLst/>
              <a:uLnTx/>
              <a:uFillTx/>
              <a:latin typeface="Plus Jakarta Sans" panose="020B0604030504040204"/>
              <a:ea typeface="+mn-ea"/>
              <a:cs typeface="+mn-cs"/>
            </a:endParaRPr>
          </a:p>
        </p:txBody>
      </p:sp>
      <p:graphicFrame>
        <p:nvGraphicFramePr>
          <p:cNvPr id="9" name="Content Placeholder 7" descr="A generic table with three data columns and five data rows">
            <a:extLst>
              <a:ext uri="{FF2B5EF4-FFF2-40B4-BE49-F238E27FC236}">
                <a16:creationId xmlns:a16="http://schemas.microsoft.com/office/drawing/2014/main" id="{1DFDE78F-2BA4-D814-5F09-7F3DE239A0D1}"/>
              </a:ext>
            </a:extLst>
          </p:cNvPr>
          <p:cNvGraphicFramePr>
            <a:graphicFrameLocks/>
          </p:cNvGraphicFramePr>
          <p:nvPr>
            <p:extLst>
              <p:ext uri="{D42A27DB-BD31-4B8C-83A1-F6EECF244321}">
                <p14:modId xmlns:p14="http://schemas.microsoft.com/office/powerpoint/2010/main" val="394833937"/>
              </p:ext>
            </p:extLst>
          </p:nvPr>
        </p:nvGraphicFramePr>
        <p:xfrm>
          <a:off x="4935390" y="396255"/>
          <a:ext cx="6216819" cy="6106913"/>
        </p:xfrm>
        <a:graphic>
          <a:graphicData uri="http://schemas.openxmlformats.org/drawingml/2006/table">
            <a:tbl>
              <a:tblPr firstRow="1" bandRow="1">
                <a:tableStyleId>{5C22544A-7EE6-4342-B048-85BDC9FD1C3A}</a:tableStyleId>
              </a:tblPr>
              <a:tblGrid>
                <a:gridCol w="2072273">
                  <a:extLst>
                    <a:ext uri="{9D8B030D-6E8A-4147-A177-3AD203B41FA5}">
                      <a16:colId xmlns:a16="http://schemas.microsoft.com/office/drawing/2014/main" val="554589900"/>
                    </a:ext>
                  </a:extLst>
                </a:gridCol>
                <a:gridCol w="2072273">
                  <a:extLst>
                    <a:ext uri="{9D8B030D-6E8A-4147-A177-3AD203B41FA5}">
                      <a16:colId xmlns:a16="http://schemas.microsoft.com/office/drawing/2014/main" val="258325412"/>
                    </a:ext>
                  </a:extLst>
                </a:gridCol>
                <a:gridCol w="2072273">
                  <a:extLst>
                    <a:ext uri="{9D8B030D-6E8A-4147-A177-3AD203B41FA5}">
                      <a16:colId xmlns:a16="http://schemas.microsoft.com/office/drawing/2014/main" val="4175167621"/>
                    </a:ext>
                  </a:extLst>
                </a:gridCol>
              </a:tblGrid>
              <a:tr h="362239">
                <a:tc>
                  <a:txBody>
                    <a:bodyPr/>
                    <a:lstStyle/>
                    <a:p>
                      <a:endParaRPr lang="en-US" sz="1000" b="0">
                        <a:solidFill>
                          <a:srgbClr val="FFFFFF"/>
                        </a:solidFill>
                        <a:latin typeface="+mj-lt"/>
                      </a:endParaRPr>
                    </a:p>
                  </a:txBody>
                  <a:tcPr marL="90000" anchor="ctr">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2000" b="1">
                          <a:solidFill>
                            <a:srgbClr val="FFFFFF"/>
                          </a:solidFill>
                          <a:latin typeface="+mj-lt"/>
                        </a:rPr>
                        <a:t>ELA</a:t>
                      </a:r>
                    </a:p>
                  </a:txBody>
                  <a:tcPr anchor="ctr">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2000" b="1">
                          <a:solidFill>
                            <a:srgbClr val="FFFFFF"/>
                          </a:solidFill>
                          <a:latin typeface="+mj-lt"/>
                        </a:rPr>
                        <a:t>Mathematics</a:t>
                      </a:r>
                    </a:p>
                  </a:txBody>
                  <a:tcPr anchor="ctr">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512EAB"/>
                    </a:solidFill>
                  </a:tcPr>
                </a:tc>
                <a:extLst>
                  <a:ext uri="{0D108BD9-81ED-4DB2-BD59-A6C34878D82A}">
                    <a16:rowId xmlns:a16="http://schemas.microsoft.com/office/drawing/2014/main" val="2858183732"/>
                  </a:ext>
                </a:extLst>
              </a:tr>
              <a:tr h="616212">
                <a:tc>
                  <a:txBody>
                    <a:bodyPr/>
                    <a:lstStyle/>
                    <a:p>
                      <a:pPr algn="l">
                        <a:defRPr sz="1800"/>
                      </a:pPr>
                      <a:r>
                        <a:rPr lang="en-GB" sz="2000" b="1" noProof="1">
                          <a:solidFill>
                            <a:schemeClr val="tx2"/>
                          </a:solidFill>
                          <a:latin typeface="Plus Jakarta Sans ExtraBold" panose="020B0604030504040204"/>
                          <a:ea typeface="Plus Jakarta Sans"/>
                          <a:cs typeface="Plus Jakarta Sans"/>
                          <a:sym typeface="Plus Jakarta Sans"/>
                        </a:rPr>
                        <a:t>Frequency</a:t>
                      </a:r>
                    </a:p>
                  </a:txBody>
                  <a:tcPr marL="90000" anchor="ctr">
                    <a:lnL w="12700" cmpd="sng">
                      <a:noFill/>
                    </a:lnL>
                    <a:lnR w="12700" cmpd="sng">
                      <a:noFill/>
                    </a:lnR>
                    <a:lnT w="19050" cap="flat" cmpd="sng" algn="ctr">
                      <a:no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t"/>
                      <a:r>
                        <a:rPr lang="en-US" sz="1400">
                          <a:solidFill>
                            <a:schemeClr val="tx2"/>
                          </a:solidFill>
                          <a:effectLst/>
                          <a:latin typeface="+mn-lt"/>
                        </a:rPr>
                        <a:t>2x a Year</a:t>
                      </a:r>
                    </a:p>
                  </a:txBody>
                  <a:tcPr marL="114300" marR="114300" marT="60960" marB="60960">
                    <a:lnL w="12700" cmpd="sng">
                      <a:noFill/>
                    </a:lnL>
                    <a:lnR w="12700" cmpd="sng">
                      <a:noFill/>
                    </a:lnR>
                    <a:lnT w="19050" cap="flat" cmpd="sng" algn="ctr">
                      <a:no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2"/>
                          </a:solidFill>
                          <a:effectLst/>
                          <a:latin typeface="+mn-lt"/>
                        </a:rPr>
                        <a:t>2x a Year</a:t>
                      </a:r>
                    </a:p>
                  </a:txBody>
                  <a:tcPr>
                    <a:lnL w="12700" cmpd="sng">
                      <a:noFill/>
                    </a:lnL>
                    <a:lnR w="12700" cmpd="sng">
                      <a:noFill/>
                    </a:lnR>
                    <a:lnT w="19050" cap="flat" cmpd="sng" algn="ctr">
                      <a:no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8981508"/>
                  </a:ext>
                </a:extLst>
              </a:tr>
              <a:tr h="626101">
                <a:tc>
                  <a:txBody>
                    <a:bodyPr/>
                    <a:lstStyle/>
                    <a:p>
                      <a:pPr algn="l">
                        <a:defRPr sz="1800"/>
                      </a:pPr>
                      <a:r>
                        <a:rPr lang="en-GB" sz="2000" b="1" noProof="1">
                          <a:solidFill>
                            <a:schemeClr val="tx2"/>
                          </a:solidFill>
                          <a:latin typeface="Plus Jakarta Sans ExtraBold" panose="020B0604030504040204"/>
                          <a:ea typeface="Plus Jakarta Sans"/>
                          <a:cs typeface="Plus Jakarta Sans"/>
                          <a:sym typeface="Plus Jakarta Sans"/>
                        </a:rPr>
                        <a:t>Testing Time</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t"/>
                      <a:r>
                        <a:rPr lang="en-US" sz="1400" b="1">
                          <a:solidFill>
                            <a:schemeClr val="tx2"/>
                          </a:solidFill>
                          <a:effectLst/>
                          <a:latin typeface="+mn-lt"/>
                        </a:rPr>
                        <a:t>All tests: </a:t>
                      </a:r>
                      <a:r>
                        <a:rPr lang="en-US" sz="1400" b="0">
                          <a:solidFill>
                            <a:schemeClr val="tx2"/>
                          </a:solidFill>
                          <a:effectLst/>
                          <a:latin typeface="+mn-lt"/>
                        </a:rPr>
                        <a:t>60 mins. max</a:t>
                      </a:r>
                    </a:p>
                  </a:txBody>
                  <a:tcPr marL="114300" marR="114300" marT="60960" marB="60960">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t"/>
                      <a:r>
                        <a:rPr lang="en-US" sz="1400" b="1">
                          <a:solidFill>
                            <a:schemeClr val="tx2"/>
                          </a:solidFill>
                          <a:effectLst/>
                          <a:latin typeface="+mn-lt"/>
                        </a:rPr>
                        <a:t>All tests:</a:t>
                      </a:r>
                      <a:r>
                        <a:rPr lang="en-US" sz="1400">
                          <a:solidFill>
                            <a:schemeClr val="tx2"/>
                          </a:solidFill>
                          <a:effectLst/>
                          <a:latin typeface="+mn-lt"/>
                        </a:rPr>
                        <a:t> 60 mins. max</a:t>
                      </a:r>
                    </a:p>
                  </a:txBody>
                  <a:tcPr marL="114300" marR="114300" marT="60960" marB="60960">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6822407"/>
                  </a:ext>
                </a:extLst>
              </a:tr>
              <a:tr h="6890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2000" b="1" i="0" u="none" strike="noStrike" kern="1200" cap="none" spc="0" normalizeH="0" baseline="0" noProof="1">
                          <a:ln>
                            <a:noFill/>
                          </a:ln>
                          <a:solidFill>
                            <a:srgbClr val="0D004D"/>
                          </a:solidFill>
                          <a:effectLst/>
                          <a:uLnTx/>
                          <a:uFillTx/>
                          <a:latin typeface="Plus Jakarta Sans ExtraBold" panose="020B0604030504040204"/>
                          <a:ea typeface="Plus Jakarta Sans"/>
                          <a:cs typeface="Plus Jakarta Sans"/>
                          <a:sym typeface="Plus Jakarta Sans"/>
                        </a:rPr>
                        <a:t>Tested Grade / Course</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t"/>
                      <a:r>
                        <a:rPr lang="en-US" sz="1400">
                          <a:solidFill>
                            <a:schemeClr val="tx2"/>
                          </a:solidFill>
                          <a:effectLst/>
                          <a:latin typeface="+mn-lt"/>
                        </a:rPr>
                        <a:t>Grades 3</a:t>
                      </a:r>
                      <a:r>
                        <a:rPr lang="en-US" sz="1400">
                          <a:solidFill>
                            <a:schemeClr val="tx2"/>
                          </a:solidFill>
                          <a:effectLst/>
                          <a:latin typeface="+mn-lt"/>
                          <a:cs typeface="Calibri Light"/>
                        </a:rPr>
                        <a:t>−</a:t>
                      </a:r>
                      <a:r>
                        <a:rPr lang="en-US" sz="1400">
                          <a:solidFill>
                            <a:schemeClr val="tx2"/>
                          </a:solidFill>
                          <a:effectLst/>
                          <a:latin typeface="+mn-lt"/>
                        </a:rPr>
                        <a:t>8, High School – Grade 11</a:t>
                      </a:r>
                    </a:p>
                  </a:txBody>
                  <a:tcPr marL="114300" marR="114300" marT="60960" marB="60960">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fontAlgn="t"/>
                      <a:r>
                        <a:rPr lang="en-US" sz="1400">
                          <a:solidFill>
                            <a:schemeClr val="tx2"/>
                          </a:solidFill>
                          <a:effectLst/>
                          <a:latin typeface="+mn-lt"/>
                        </a:rPr>
                        <a:t>Grades 3</a:t>
                      </a:r>
                      <a:r>
                        <a:rPr lang="en-US" sz="1400">
                          <a:solidFill>
                            <a:schemeClr val="tx2"/>
                          </a:solidFill>
                          <a:effectLst/>
                          <a:latin typeface="+mn-lt"/>
                          <a:cs typeface="Calibri Light"/>
                        </a:rPr>
                        <a:t>−</a:t>
                      </a:r>
                      <a:r>
                        <a:rPr lang="en-US" sz="1400">
                          <a:solidFill>
                            <a:schemeClr val="tx2"/>
                          </a:solidFill>
                          <a:effectLst/>
                          <a:latin typeface="+mn-lt"/>
                        </a:rPr>
                        <a:t>8, High School – Grade 11</a:t>
                      </a:r>
                    </a:p>
                  </a:txBody>
                  <a:tcPr marL="114300" marR="114300" marT="60960" marB="60960">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3167505"/>
                  </a:ext>
                </a:extLst>
              </a:tr>
              <a:tr h="2061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2000" b="1" i="0" u="none" strike="noStrike" kern="1200" cap="none" spc="0" normalizeH="0" baseline="0" noProof="1">
                          <a:ln>
                            <a:noFill/>
                          </a:ln>
                          <a:solidFill>
                            <a:srgbClr val="0D004D"/>
                          </a:solidFill>
                          <a:effectLst/>
                          <a:uLnTx/>
                          <a:uFillTx/>
                          <a:latin typeface="Plus Jakarta Sans ExtraBold" panose="020B0604030504040204"/>
                          <a:ea typeface="Plus Jakarta Sans"/>
                          <a:cs typeface="Plus Jakarta Sans"/>
                          <a:sym typeface="Plus Jakarta Sans"/>
                        </a:rPr>
                        <a:t>Administration Windows</a:t>
                      </a:r>
                    </a:p>
                    <a:p>
                      <a:pPr marL="0" marR="0" lvl="0" indent="0" algn="l" defTabSz="914400" rtl="0" eaLnBrk="1" fontAlgn="auto" latinLnBrk="0" hangingPunct="1">
                        <a:lnSpc>
                          <a:spcPct val="100000"/>
                        </a:lnSpc>
                        <a:spcBef>
                          <a:spcPts val="0"/>
                        </a:spcBef>
                        <a:spcAft>
                          <a:spcPts val="0"/>
                        </a:spcAft>
                        <a:buClrTx/>
                        <a:buSzTx/>
                        <a:buFontTx/>
                        <a:buNone/>
                        <a:tabLst/>
                        <a:defRPr sz="1800"/>
                      </a:pPr>
                      <a:endParaRPr kumimoji="0" lang="en-GB" sz="2000" b="1" i="0" u="none" strike="noStrike" kern="1200" cap="none" spc="0" normalizeH="0" baseline="0" noProof="1">
                        <a:ln>
                          <a:noFill/>
                        </a:ln>
                        <a:solidFill>
                          <a:srgbClr val="0D004D"/>
                        </a:solidFill>
                        <a:effectLst/>
                        <a:uLnTx/>
                        <a:uFillTx/>
                        <a:latin typeface="Plus Jakarta Sans ExtraBold" panose="020B0604030504040204"/>
                        <a:ea typeface="Plus Jakarta Sans"/>
                        <a:cs typeface="Plus Jakarta Sans" pitchFamily="2" charset="0"/>
                        <a:sym typeface="Plus Jakarta Sans"/>
                      </a:endParaRP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fontAlgn="t"/>
                      <a:r>
                        <a:rPr lang="en-US" sz="1400" b="1">
                          <a:solidFill>
                            <a:schemeClr val="tx2"/>
                          </a:solidFill>
                          <a:effectLst/>
                          <a:latin typeface="+mn-lt"/>
                        </a:rPr>
                        <a:t>Interim 1:</a:t>
                      </a:r>
                      <a:br>
                        <a:rPr lang="en-US" sz="1400">
                          <a:solidFill>
                            <a:srgbClr val="0D004D"/>
                          </a:solidFill>
                          <a:effectLst/>
                          <a:latin typeface="+mn-lt"/>
                        </a:rPr>
                      </a:br>
                      <a:r>
                        <a:rPr lang="en-US" sz="1400" b="0" i="0" u="none" strike="noStrike" noProof="0">
                          <a:solidFill>
                            <a:schemeClr val="tx2"/>
                          </a:solidFill>
                          <a:effectLst/>
                          <a:latin typeface="+mn-lt"/>
                        </a:rPr>
                        <a:t>September</a:t>
                      </a:r>
                      <a:r>
                        <a:rPr lang="en-US" sz="1400" b="0" i="0" u="none" strike="noStrike" noProof="0">
                          <a:solidFill>
                            <a:schemeClr val="tx2"/>
                          </a:solidFill>
                          <a:effectLst/>
                        </a:rPr>
                        <a:t> 28- October 23, 2026</a:t>
                      </a:r>
                      <a:br>
                        <a:rPr lang="en-US" sz="1400">
                          <a:solidFill>
                            <a:srgbClr val="0D004D"/>
                          </a:solidFill>
                          <a:effectLst/>
                          <a:latin typeface="+mn-lt"/>
                        </a:rPr>
                      </a:br>
                      <a:br>
                        <a:rPr lang="en-US" sz="1400">
                          <a:solidFill>
                            <a:srgbClr val="0D004D"/>
                          </a:solidFill>
                          <a:effectLst/>
                          <a:latin typeface="+mn-lt"/>
                        </a:rPr>
                      </a:br>
                      <a:r>
                        <a:rPr lang="en-US" sz="1400" b="1">
                          <a:solidFill>
                            <a:schemeClr val="tx2"/>
                          </a:solidFill>
                          <a:effectLst/>
                          <a:latin typeface="+mn-lt"/>
                        </a:rPr>
                        <a:t>Interim 2:</a:t>
                      </a:r>
                      <a:endParaRPr lang="en-US" sz="1400">
                        <a:solidFill>
                          <a:schemeClr val="tx2"/>
                        </a:solidFill>
                        <a:effectLst/>
                        <a:latin typeface="+mn-lt"/>
                      </a:endParaRPr>
                    </a:p>
                    <a:p>
                      <a:pPr lvl="0">
                        <a:buNone/>
                      </a:pPr>
                      <a:r>
                        <a:rPr lang="en-US" sz="1400" b="0" i="0" u="none" strike="noStrike" noProof="0">
                          <a:solidFill>
                            <a:schemeClr val="tx2"/>
                          </a:solidFill>
                          <a:effectLst/>
                        </a:rPr>
                        <a:t>January 26 - February 19, 2027</a:t>
                      </a:r>
                      <a:endParaRPr lang="en-US" sz="1400">
                        <a:solidFill>
                          <a:schemeClr val="tx2"/>
                        </a:solidFill>
                      </a:endParaRPr>
                    </a:p>
                    <a:p>
                      <a:pPr lvl="0">
                        <a:buNone/>
                      </a:pPr>
                      <a:endParaRPr lang="en-US" sz="1400" b="1">
                        <a:solidFill>
                          <a:schemeClr val="tx2"/>
                        </a:solidFill>
                        <a:effectLst/>
                        <a:latin typeface="+mn-lt"/>
                      </a:endParaRPr>
                    </a:p>
                    <a:p>
                      <a:pPr lvl="0">
                        <a:buNone/>
                      </a:pPr>
                      <a:br>
                        <a:rPr lang="en-US" sz="1400">
                          <a:solidFill>
                            <a:srgbClr val="0D004D"/>
                          </a:solidFill>
                          <a:effectLst/>
                          <a:latin typeface="+mn-lt"/>
                        </a:rPr>
                      </a:br>
                      <a:endParaRPr lang="en-US" sz="1400">
                        <a:solidFill>
                          <a:srgbClr val="0D004D"/>
                        </a:solidFill>
                        <a:effectLst/>
                        <a:latin typeface="+mn-lt"/>
                      </a:endParaRPr>
                    </a:p>
                    <a:p>
                      <a:pPr lvl="0">
                        <a:buNone/>
                      </a:pPr>
                      <a:br>
                        <a:rPr lang="en-US" sz="1400">
                          <a:solidFill>
                            <a:srgbClr val="0D004D"/>
                          </a:solidFill>
                          <a:effectLst/>
                          <a:latin typeface="+mn-lt"/>
                        </a:rPr>
                      </a:br>
                      <a:endParaRPr lang="en-US" sz="1400">
                        <a:solidFill>
                          <a:srgbClr val="0D004D"/>
                        </a:solidFill>
                        <a:effectLst/>
                        <a:latin typeface="+mn-lt"/>
                      </a:endParaRPr>
                    </a:p>
                  </a:txBody>
                  <a:tcPr marL="114300" marR="114300" marT="60960" marB="60960">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a:p>
                  </a:txBody>
                  <a:tcPr marL="114300" marR="114300" marT="60960" marB="60960">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177177"/>
                  </a:ext>
                </a:extLst>
              </a:tr>
              <a:tr h="15118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2000" b="1" i="0" u="none" strike="noStrike" kern="1200" cap="none" spc="0" normalizeH="0" baseline="0" noProof="1">
                          <a:ln>
                            <a:noFill/>
                          </a:ln>
                          <a:solidFill>
                            <a:srgbClr val="0D004D"/>
                          </a:solidFill>
                          <a:effectLst/>
                          <a:uLnTx/>
                          <a:uFillTx/>
                          <a:latin typeface="Plus Jakarta Sans ExtraBold" panose="020B0604030504040204"/>
                          <a:ea typeface="Plus Jakarta Sans"/>
                          <a:cs typeface="Plus Jakarta Sans"/>
                          <a:sym typeface="Plus Jakarta Sans"/>
                        </a:rPr>
                        <a:t>Reports Available</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lvl="0">
                        <a:buNone/>
                      </a:pPr>
                      <a:r>
                        <a:rPr lang="en-US" sz="1400" b="1">
                          <a:solidFill>
                            <a:schemeClr val="tx2"/>
                          </a:solidFill>
                          <a:effectLst/>
                          <a:latin typeface="+mn-lt"/>
                        </a:rPr>
                        <a:t>Interim 1</a:t>
                      </a:r>
                      <a:r>
                        <a:rPr lang="en-US" sz="1400" b="0">
                          <a:solidFill>
                            <a:schemeClr val="tx2"/>
                          </a:solidFill>
                          <a:effectLst/>
                          <a:latin typeface="+mn-lt"/>
                        </a:rPr>
                        <a:t>: </a:t>
                      </a:r>
                    </a:p>
                    <a:p>
                      <a:pPr lvl="0">
                        <a:buNone/>
                      </a:pPr>
                      <a:r>
                        <a:rPr lang="en-US" sz="1400" b="0">
                          <a:solidFill>
                            <a:schemeClr val="tx2"/>
                          </a:solidFill>
                          <a:effectLst/>
                          <a:latin typeface="+mn-lt"/>
                        </a:rPr>
                        <a:t>October 12, 2026</a:t>
                      </a:r>
                    </a:p>
                    <a:p>
                      <a:pPr lvl="0">
                        <a:buNone/>
                      </a:pPr>
                      <a:endParaRPr lang="en-US" sz="1400" b="0">
                        <a:solidFill>
                          <a:schemeClr val="tx2"/>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2"/>
                          </a:solidFill>
                          <a:effectLst/>
                          <a:latin typeface="+mn-lt"/>
                        </a:rPr>
                        <a:t>Interim 2: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a:solidFill>
                            <a:schemeClr val="tx2"/>
                          </a:solidFill>
                          <a:effectLst/>
                          <a:latin typeface="+mn-lt"/>
                        </a:rPr>
                        <a:t>February 9, 2027</a:t>
                      </a:r>
                    </a:p>
                    <a:p>
                      <a:pPr lvl="0">
                        <a:buNone/>
                      </a:pPr>
                      <a:endParaRPr lang="en-US" sz="1400">
                        <a:solidFill>
                          <a:schemeClr val="tx2"/>
                        </a:solidFill>
                        <a:effectLst/>
                        <a:latin typeface="+mn-lt"/>
                      </a:endParaRPr>
                    </a:p>
                  </a:txBody>
                  <a:tcPr marL="114300" marR="114300" marT="60960" marB="60960">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52506952"/>
                  </a:ext>
                </a:extLst>
              </a:tr>
            </a:tbl>
          </a:graphicData>
        </a:graphic>
      </p:graphicFrame>
    </p:spTree>
    <p:extLst>
      <p:ext uri="{BB962C8B-B14F-4D97-AF65-F5344CB8AC3E}">
        <p14:creationId xmlns:p14="http://schemas.microsoft.com/office/powerpoint/2010/main" val="3458957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B6212-E9F1-24EF-DB89-DEA1D29F51E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716D09B-C945-1FB7-A852-6173335FE3C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15</a:t>
            </a:fld>
            <a:endParaRPr lang="en-US" noProof="0"/>
          </a:p>
        </p:txBody>
      </p:sp>
      <p:sp>
        <p:nvSpPr>
          <p:cNvPr id="10" name="Title 1">
            <a:extLst>
              <a:ext uri="{FF2B5EF4-FFF2-40B4-BE49-F238E27FC236}">
                <a16:creationId xmlns:a16="http://schemas.microsoft.com/office/drawing/2014/main" id="{945ADAF8-8091-FCA7-0EFF-F542B27B1C14}"/>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Format and Delivery Mode</a:t>
            </a:r>
          </a:p>
        </p:txBody>
      </p:sp>
      <p:sp>
        <p:nvSpPr>
          <p:cNvPr id="11" name="Text Placeholder 2">
            <a:extLst>
              <a:ext uri="{FF2B5EF4-FFF2-40B4-BE49-F238E27FC236}">
                <a16:creationId xmlns:a16="http://schemas.microsoft.com/office/drawing/2014/main" id="{CCC0C67C-2B88-7902-96F8-FA0FD7A1D83F}"/>
              </a:ext>
            </a:extLst>
          </p:cNvPr>
          <p:cNvSpPr txBox="1">
            <a:spLocks/>
          </p:cNvSpPr>
          <p:nvPr/>
        </p:nvSpPr>
        <p:spPr bwMode="gray">
          <a:xfrm>
            <a:off x="548640" y="1559431"/>
            <a:ext cx="9797585" cy="4749929"/>
          </a:xfrm>
        </p:spPr>
        <p:txBody>
          <a:bodyPr lIns="91440" tIns="45720" rIns="91440" bIns="45720"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Standard form: Online test forms </a:t>
            </a:r>
            <a:endParaRPr lang="en-US"/>
          </a:p>
          <a:p>
            <a:pPr>
              <a:defRPr/>
            </a:pPr>
            <a:endParaRPr lang="en-US" sz="2400" b="0">
              <a:solidFill>
                <a:srgbClr val="0D004D"/>
              </a:solidFill>
              <a:latin typeface="Plus Jakarta Sans"/>
              <a:ea typeface="Open Sans Semibold"/>
              <a:cs typeface="Plus Jakarta Sans"/>
            </a:endParaRPr>
          </a:p>
          <a:p>
            <a:pPr>
              <a:defRPr/>
            </a:pPr>
            <a:r>
              <a:rPr lang="en-US" sz="2400" b="0">
                <a:solidFill>
                  <a:srgbClr val="0D004D"/>
                </a:solidFill>
                <a:latin typeface="Plus Jakarta Sans"/>
                <a:ea typeface="Open Sans Semibold"/>
                <a:cs typeface="Plus Jakarta Sans"/>
              </a:rPr>
              <a:t>Paper form: </a:t>
            </a:r>
            <a:r>
              <a:rPr lang="en-US" sz="2200" b="0">
                <a:solidFill>
                  <a:srgbClr val="0D004D"/>
                </a:solidFill>
                <a:latin typeface="Plus Jakarta Sans"/>
                <a:ea typeface="Open Sans Semibold"/>
                <a:cs typeface="Plus Jakarta Sans"/>
              </a:rPr>
              <a:t>Paper-test forms available to download locally for both ELA and Math (all grade levels/content areas). Paper testers will need to have the Paper accommodation assigned in ADAM.</a:t>
            </a:r>
            <a:endParaRPr lang="en-US" sz="2400" b="0">
              <a:solidFill>
                <a:srgbClr val="0D004D"/>
              </a:solidFill>
              <a:latin typeface="Plus Jakarta Sans" pitchFamily="2" charset="0"/>
              <a:cs typeface="Plus Jakarta Sans" pitchFamily="2" charset="0"/>
            </a:endParaRPr>
          </a:p>
          <a:p>
            <a:pPr>
              <a:defRPr/>
            </a:pPr>
            <a:endParaRPr lang="en-US" sz="2200" b="0">
              <a:solidFill>
                <a:srgbClr val="0D004D"/>
              </a:solidFill>
              <a:latin typeface="Plus Jakarta Sans"/>
              <a:ea typeface="Open Sans Semibold"/>
              <a:cs typeface="Plus Jakarta Sans"/>
            </a:endParaRP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Accommodated versions:</a:t>
            </a:r>
            <a:endParaRPr lang="en-US" sz="24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342900" indent="-342900">
              <a:buFont typeface="Wingdings" panose="05000000000000000000" pitchFamily="2" charset="2"/>
              <a:buChar char="§"/>
              <a:defRPr/>
            </a:pPr>
            <a:r>
              <a:rPr lang="en-US" sz="2200" b="0">
                <a:solidFill>
                  <a:srgbClr val="0D004D"/>
                </a:solidFill>
                <a:latin typeface="Plus Jakarta Sans"/>
                <a:ea typeface="Open Sans Semibold"/>
                <a:cs typeface="Plus Jakarta Sans"/>
              </a:rPr>
              <a:t>Dynamic Text</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 to Speech (DTTS) available for all tests.</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Delivery mode: Administered in-person (at the student’s brick-and-mortar school).</a:t>
            </a:r>
          </a:p>
          <a:p>
            <a:pPr>
              <a:defRPr/>
            </a:pPr>
            <a:endParaRPr lang="en-US" sz="2400" b="0">
              <a:solidFill>
                <a:srgbClr val="0D004D"/>
              </a:solidFill>
              <a:latin typeface="Plus Jakarta Sans" pitchFamily="2" charset="0"/>
              <a:cs typeface="Plus Jakarta Sans" pitchFamily="2" charset="0"/>
            </a:endParaRPr>
          </a:p>
        </p:txBody>
      </p:sp>
      <p:pic>
        <p:nvPicPr>
          <p:cNvPr id="2" name="Picture 1" descr="Screen Clipping">
            <a:extLst>
              <a:ext uri="{FF2B5EF4-FFF2-40B4-BE49-F238E27FC236}">
                <a16:creationId xmlns:a16="http://schemas.microsoft.com/office/drawing/2014/main" id="{E211AD6E-1FA5-7EC2-A7A9-A7343F3325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2540" y="182073"/>
            <a:ext cx="1388002" cy="1180450"/>
          </a:xfrm>
          <a:prstGeom prst="rect">
            <a:avLst/>
          </a:prstGeom>
          <a:effectLst/>
        </p:spPr>
      </p:pic>
      <p:pic>
        <p:nvPicPr>
          <p:cNvPr id="3" name="Picture 2" descr="Screen Clipping">
            <a:extLst>
              <a:ext uri="{FF2B5EF4-FFF2-40B4-BE49-F238E27FC236}">
                <a16:creationId xmlns:a16="http://schemas.microsoft.com/office/drawing/2014/main" id="{77ED0054-D730-BA7D-1410-11142FB43E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2540" y="1548402"/>
            <a:ext cx="1388001" cy="1333569"/>
          </a:xfrm>
          <a:prstGeom prst="rect">
            <a:avLst/>
          </a:prstGeom>
          <a:effectLst/>
        </p:spPr>
      </p:pic>
    </p:spTree>
    <p:extLst>
      <p:ext uri="{BB962C8B-B14F-4D97-AF65-F5344CB8AC3E}">
        <p14:creationId xmlns:p14="http://schemas.microsoft.com/office/powerpoint/2010/main" val="2828912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73195-BE17-EB02-5442-BF41D2BC56A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6DE1D0-76B3-9591-903C-091E9FD138F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16</a:t>
            </a:fld>
            <a:endParaRPr lang="en-US" noProof="0"/>
          </a:p>
        </p:txBody>
      </p:sp>
      <p:sp>
        <p:nvSpPr>
          <p:cNvPr id="10" name="Title 1">
            <a:extLst>
              <a:ext uri="{FF2B5EF4-FFF2-40B4-BE49-F238E27FC236}">
                <a16:creationId xmlns:a16="http://schemas.microsoft.com/office/drawing/2014/main" id="{2832CC83-1C83-0B0F-C925-679810217A01}"/>
              </a:ext>
            </a:extLst>
          </p:cNvPr>
          <p:cNvSpPr txBox="1">
            <a:spLocks/>
          </p:cNvSpPr>
          <p:nvPr/>
        </p:nvSpPr>
        <p:spPr bwMode="gray">
          <a:xfrm>
            <a:off x="548639" y="0"/>
            <a:ext cx="8287385" cy="1161535"/>
          </a:xfrm>
        </p:spPr>
        <p:txBody>
          <a:bodyPr lIns="91440" tIns="45720" rIns="91440" bIns="45720"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a:cs typeface="Plus Jakarta Sans"/>
              </a:rPr>
              <a:t>Platforms &amp; Devices</a:t>
            </a:r>
            <a:endParaRPr lang="en-US" sz="4000">
              <a:latin typeface="Plus Jakarta Sans" pitchFamily="2" charset="0"/>
              <a:cs typeface="Plus Jakarta Sans" pitchFamily="2" charset="0"/>
            </a:endParaRPr>
          </a:p>
        </p:txBody>
      </p:sp>
      <p:sp>
        <p:nvSpPr>
          <p:cNvPr id="11" name="Text Placeholder 2">
            <a:extLst>
              <a:ext uri="{FF2B5EF4-FFF2-40B4-BE49-F238E27FC236}">
                <a16:creationId xmlns:a16="http://schemas.microsoft.com/office/drawing/2014/main" id="{430720FC-D940-B9C6-5ED5-95EA3E04F436}"/>
              </a:ext>
            </a:extLst>
          </p:cNvPr>
          <p:cNvSpPr txBox="1">
            <a:spLocks/>
          </p:cNvSpPr>
          <p:nvPr/>
        </p:nvSpPr>
        <p:spPr bwMode="gray">
          <a:xfrm>
            <a:off x="711200" y="1362523"/>
            <a:ext cx="9341620" cy="4946837"/>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285750" indent="-285750">
              <a:buFont typeface="Wingdings" panose="05000000000000000000" pitchFamily="2" charset="2"/>
              <a:buChar char="§"/>
            </a:pPr>
            <a:r>
              <a:rPr lang="en-US" sz="2400" b="0">
                <a:latin typeface="Plus Jakarta Sans"/>
                <a:ea typeface="Open Sans Semibold"/>
                <a:cs typeface="Plus Jakarta Sans"/>
              </a:rPr>
              <a:t>Educators administer and monitor the assessments through the ADAM platform using computers or laptop devices.</a:t>
            </a:r>
          </a:p>
          <a:p>
            <a:pPr marL="285750" indent="-285750">
              <a:buFont typeface="Wingdings" panose="05000000000000000000" pitchFamily="2" charset="2"/>
              <a:buChar char="§"/>
            </a:pPr>
            <a:endParaRPr lang="en-US"/>
          </a:p>
          <a:p>
            <a:pPr marL="285750" indent="-285750">
              <a:buFont typeface="Wingdings" panose="05000000000000000000" pitchFamily="2" charset="2"/>
              <a:buChar char="§"/>
            </a:pPr>
            <a:r>
              <a:rPr lang="en-US" sz="2400" b="0">
                <a:latin typeface="Plus Jakarta Sans"/>
                <a:ea typeface="Open Sans Semibold"/>
                <a:cs typeface="Plus Jakarta Sans"/>
              </a:rPr>
              <a:t>Students access the assessments online through the TestNav App, using Chromebooks and laptop devices.</a:t>
            </a:r>
          </a:p>
          <a:p>
            <a:endParaRPr lang="en-US" sz="2400" b="0">
              <a:latin typeface="Plus Jakarta Sans"/>
              <a:ea typeface="Open Sans Semibold"/>
              <a:cs typeface="Plus Jakarta Sans"/>
            </a:endParaRPr>
          </a:p>
          <a:p>
            <a:pPr marL="285750" indent="-285750">
              <a:buFont typeface="Wingdings" panose="05000000000000000000" pitchFamily="2" charset="2"/>
              <a:buChar char="§"/>
            </a:pPr>
            <a:r>
              <a:rPr lang="en-US" sz="2400" b="0">
                <a:highlight>
                  <a:srgbClr val="FFFF00"/>
                </a:highlight>
                <a:latin typeface="Plus Jakarta Sans"/>
                <a:ea typeface="Open Sans Semibold"/>
                <a:cs typeface="Plus Jakarta Sans"/>
              </a:rPr>
              <a:t>Confirm that the TestNav App on Chromebooks and laptops has been properly configured, updated, and is ready for student testing. TestNav can be downloaded here:</a:t>
            </a:r>
            <a:r>
              <a:rPr lang="en-US" sz="2400" b="0">
                <a:latin typeface="Plus Jakarta Sans"/>
                <a:ea typeface="Open Sans Semibold"/>
                <a:cs typeface="Plus Jakarta Sans"/>
              </a:rPr>
              <a:t> </a:t>
            </a:r>
            <a:r>
              <a:rPr lang="en-US" sz="2400" b="0">
                <a:solidFill>
                  <a:schemeClr val="tx2">
                    <a:lumMod val="50000"/>
                    <a:lumOff val="50000"/>
                  </a:schemeClr>
                </a:solidFill>
                <a:latin typeface="Open Sans Semibold"/>
                <a:ea typeface="Open Sans Semibold"/>
                <a:cs typeface="Open Sans Semibold"/>
                <a:hlinkClick r:id="rId3">
                  <a:extLst>
                    <a:ext uri="{A12FA001-AC4F-418D-AE19-62706E023703}">
                      <ahyp:hlinkClr xmlns:ahyp="http://schemas.microsoft.com/office/drawing/2018/hyperlinkcolor" val="tx"/>
                    </a:ext>
                  </a:extLst>
                </a:hlinkClick>
              </a:rPr>
              <a:t>https://support.assessment.pearson.com/TN/download-testnav-57082522.html</a:t>
            </a:r>
            <a:r>
              <a:rPr lang="en-US" sz="2400" b="0">
                <a:solidFill>
                  <a:schemeClr val="tx2">
                    <a:lumMod val="50000"/>
                    <a:lumOff val="50000"/>
                  </a:schemeClr>
                </a:solidFill>
                <a:latin typeface="Open Sans Semibold"/>
                <a:ea typeface="Open Sans Semibold"/>
                <a:cs typeface="Open Sans Semibold"/>
              </a:rPr>
              <a:t>  </a:t>
            </a:r>
          </a:p>
          <a:p>
            <a:endParaRPr lang="en-US" sz="2400" b="0">
              <a:latin typeface="Plus Jakarta Sans"/>
              <a:ea typeface="Open Sans Semibold"/>
              <a:cs typeface="Plus Jakarta Sans"/>
            </a:endParaRPr>
          </a:p>
          <a:p>
            <a:pPr marL="285750" indent="-285750">
              <a:buFont typeface="Wingdings" panose="05000000000000000000" pitchFamily="2" charset="2"/>
              <a:buChar char="§"/>
            </a:pPr>
            <a:endParaRPr lang="en-US" sz="2400" b="0">
              <a:latin typeface="Plus Jakarta Sans"/>
              <a:ea typeface="Open Sans Semibold"/>
              <a:cs typeface="Plus Jakarta Sans"/>
            </a:endParaRPr>
          </a:p>
        </p:txBody>
      </p:sp>
      <p:pic>
        <p:nvPicPr>
          <p:cNvPr id="2" name="Picture 1" descr="Screen Clipping">
            <a:extLst>
              <a:ext uri="{FF2B5EF4-FFF2-40B4-BE49-F238E27FC236}">
                <a16:creationId xmlns:a16="http://schemas.microsoft.com/office/drawing/2014/main" id="{083EA332-C2A2-724D-0902-83D31102CF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02540" y="182073"/>
            <a:ext cx="1388002" cy="1180450"/>
          </a:xfrm>
          <a:prstGeom prst="rect">
            <a:avLst/>
          </a:prstGeom>
          <a:effectLst/>
        </p:spPr>
      </p:pic>
      <p:pic>
        <p:nvPicPr>
          <p:cNvPr id="3" name="Picture 2" descr="Screen Clipping">
            <a:extLst>
              <a:ext uri="{FF2B5EF4-FFF2-40B4-BE49-F238E27FC236}">
                <a16:creationId xmlns:a16="http://schemas.microsoft.com/office/drawing/2014/main" id="{B5657E40-170E-0489-61D2-6FA4F9016A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02540" y="1548402"/>
            <a:ext cx="1388001" cy="1333569"/>
          </a:xfrm>
          <a:prstGeom prst="rect">
            <a:avLst/>
          </a:prstGeom>
          <a:effectLst/>
        </p:spPr>
      </p:pic>
    </p:spTree>
    <p:extLst>
      <p:ext uri="{BB962C8B-B14F-4D97-AF65-F5344CB8AC3E}">
        <p14:creationId xmlns:p14="http://schemas.microsoft.com/office/powerpoint/2010/main" val="2450352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1FB2E-3F28-1B0F-3E74-3D89EEA103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43BDF4-A779-CC0D-59AA-45EF1F137FE4}"/>
              </a:ext>
            </a:extLst>
          </p:cNvPr>
          <p:cNvSpPr>
            <a:spLocks noGrp="1"/>
          </p:cNvSpPr>
          <p:nvPr>
            <p:ph type="ctrTitle"/>
          </p:nvPr>
        </p:nvSpPr>
        <p:spPr/>
        <p:txBody>
          <a:bodyPr/>
          <a:lstStyle/>
          <a:p>
            <a:r>
              <a:rPr lang="en-US" sz="5000"/>
              <a:t>Administration</a:t>
            </a:r>
          </a:p>
        </p:txBody>
      </p:sp>
      <p:pic>
        <p:nvPicPr>
          <p:cNvPr id="4" name="Picture 3">
            <a:extLst>
              <a:ext uri="{FF2B5EF4-FFF2-40B4-BE49-F238E27FC236}">
                <a16:creationId xmlns:a16="http://schemas.microsoft.com/office/drawing/2014/main" id="{9F51F6C2-5A77-DC76-CAC6-5F9515124077}"/>
              </a:ext>
            </a:extLst>
          </p:cNvPr>
          <p:cNvPicPr/>
          <p:nvPr/>
        </p:nvPicPr>
        <p:blipFill>
          <a:blip r:embed="rId2">
            <a:extLst>
              <a:ext uri="{28A0092B-C50C-407E-A947-70E740481C1C}">
                <a14:useLocalDpi xmlns:a14="http://schemas.microsoft.com/office/drawing/2010/main" val="0"/>
              </a:ext>
            </a:extLst>
          </a:blip>
          <a:srcRect/>
          <a:stretch/>
        </p:blipFill>
        <p:spPr bwMode="auto">
          <a:xfrm>
            <a:off x="3203828" y="229749"/>
            <a:ext cx="1097280" cy="1097280"/>
          </a:xfrm>
          <a:prstGeom prst="rect">
            <a:avLst/>
          </a:prstGeom>
          <a:noFill/>
          <a:ln>
            <a:noFill/>
          </a:ln>
        </p:spPr>
      </p:pic>
    </p:spTree>
    <p:extLst>
      <p:ext uri="{BB962C8B-B14F-4D97-AF65-F5344CB8AC3E}">
        <p14:creationId xmlns:p14="http://schemas.microsoft.com/office/powerpoint/2010/main" val="389360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77829-D251-2309-8D52-E70F2E216597}"/>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06A24FE9-F94B-6E78-05B6-ED3D22E54431}"/>
              </a:ext>
            </a:extLst>
          </p:cNvPr>
          <p:cNvSpPr>
            <a:spLocks noGrp="1"/>
          </p:cNvSpPr>
          <p:nvPr>
            <p:ph type="title"/>
          </p:nvPr>
        </p:nvSpPr>
        <p:spPr>
          <a:xfrm>
            <a:off x="548639" y="0"/>
            <a:ext cx="8287385" cy="1095375"/>
          </a:xfrm>
        </p:spPr>
        <p:txBody>
          <a:bodyPr/>
          <a:lstStyle/>
          <a:p>
            <a:r>
              <a:rPr lang="en-US" sz="4000">
                <a:latin typeface="Plus Jakarta Sans" pitchFamily="2" charset="0"/>
                <a:cs typeface="Plus Jakarta Sans" pitchFamily="2" charset="0"/>
              </a:rPr>
              <a:t>Administration Agenda</a:t>
            </a:r>
          </a:p>
        </p:txBody>
      </p:sp>
      <p:sp>
        <p:nvSpPr>
          <p:cNvPr id="5" name="Slide Number Placeholder 4">
            <a:extLst>
              <a:ext uri="{FF2B5EF4-FFF2-40B4-BE49-F238E27FC236}">
                <a16:creationId xmlns:a16="http://schemas.microsoft.com/office/drawing/2014/main" id="{CFBC568D-E9F0-3235-408F-A7871CB41AE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18</a:t>
            </a:fld>
            <a:endParaRPr lang="en-US" noProof="0"/>
          </a:p>
        </p:txBody>
      </p:sp>
      <p:sp>
        <p:nvSpPr>
          <p:cNvPr id="14" name="Text Placeholder 2">
            <a:extLst>
              <a:ext uri="{FF2B5EF4-FFF2-40B4-BE49-F238E27FC236}">
                <a16:creationId xmlns:a16="http://schemas.microsoft.com/office/drawing/2014/main" id="{3D0F7F1B-1234-9CEA-862D-7A19B292CF4D}"/>
              </a:ext>
            </a:extLst>
          </p:cNvPr>
          <p:cNvSpPr txBox="1">
            <a:spLocks/>
          </p:cNvSpPr>
          <p:nvPr/>
        </p:nvSpPr>
        <p:spPr bwMode="ltGray">
          <a:xfrm>
            <a:off x="548639" y="1769638"/>
            <a:ext cx="8162875" cy="4539722"/>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600" kern="1200">
                <a:solidFill>
                  <a:schemeClr val="tx1">
                    <a:tint val="82000"/>
                  </a:schemeClr>
                </a:solidFill>
                <a:latin typeface="+mn-lt"/>
                <a:ea typeface="+mn-ea"/>
                <a:cs typeface="+mn-cs"/>
              </a:defRPr>
            </a:lvl9pPr>
          </a:lstStyle>
          <a:p>
            <a:pPr fontAlgn="auto"/>
            <a:r>
              <a:rPr lang="en-US" sz="2400" b="1">
                <a:latin typeface="Plus Jakarta Sans" pitchFamily="2" charset="0"/>
                <a:cs typeface="Plus Jakarta Sans" pitchFamily="2" charset="0"/>
              </a:rPr>
              <a:t>Before Testing </a:t>
            </a:r>
          </a:p>
          <a:p>
            <a:pPr marL="342900" indent="-342900" fontAlgn="auto">
              <a:buFont typeface="Wingdings" panose="05000000000000000000" pitchFamily="2" charset="2"/>
              <a:buChar char="§"/>
            </a:pPr>
            <a:r>
              <a:rPr lang="en-US" sz="2200" err="1">
                <a:latin typeface="Plus Jakarta Sans" pitchFamily="2" charset="0"/>
                <a:cs typeface="Plus Jakarta Sans" pitchFamily="2" charset="0"/>
              </a:rPr>
              <a:t>LaunchPad</a:t>
            </a:r>
            <a:endParaRPr lang="en-US" sz="2200">
              <a:latin typeface="Plus Jakarta Sans" pitchFamily="2" charset="0"/>
              <a:cs typeface="Plus Jakarta Sans" pitchFamily="2" charset="0"/>
            </a:endParaRP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ADAM</a:t>
            </a: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Users</a:t>
            </a: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Students</a:t>
            </a: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Proctor groups</a:t>
            </a:r>
          </a:p>
          <a:p>
            <a:pPr fontAlgn="auto"/>
            <a:r>
              <a:rPr lang="en-US" sz="2400" b="1">
                <a:latin typeface="Plus Jakarta Sans" pitchFamily="2" charset="0"/>
                <a:cs typeface="Plus Jakarta Sans" pitchFamily="2" charset="0"/>
              </a:rPr>
              <a:t>During Testing</a:t>
            </a: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Session management</a:t>
            </a:r>
          </a:p>
          <a:p>
            <a:pPr fontAlgn="auto"/>
            <a:r>
              <a:rPr lang="en-US" sz="2400" b="1">
                <a:latin typeface="Plus Jakarta Sans" pitchFamily="2" charset="0"/>
                <a:cs typeface="Plus Jakarta Sans" pitchFamily="2" charset="0"/>
              </a:rPr>
              <a:t>After Testing</a:t>
            </a: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Clean-up activities</a:t>
            </a:r>
          </a:p>
          <a:p>
            <a:pPr marL="342900" indent="-342900" fontAlgn="auto">
              <a:buFont typeface="Wingdings" panose="05000000000000000000" pitchFamily="2" charset="2"/>
              <a:buChar char="§"/>
            </a:pPr>
            <a:r>
              <a:rPr lang="en-US" sz="2200">
                <a:latin typeface="Plus Jakarta Sans" pitchFamily="2" charset="0"/>
                <a:cs typeface="Plus Jakarta Sans" pitchFamily="2" charset="0"/>
              </a:rPr>
              <a:t>Reports</a:t>
            </a:r>
          </a:p>
        </p:txBody>
      </p:sp>
    </p:spTree>
    <p:extLst>
      <p:ext uri="{BB962C8B-B14F-4D97-AF65-F5344CB8AC3E}">
        <p14:creationId xmlns:p14="http://schemas.microsoft.com/office/powerpoint/2010/main" val="2868709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DC14D-618D-EFCD-C0A2-CA32C107B2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67B11D-1CA9-CBD5-041B-5651C7020CE7}"/>
              </a:ext>
            </a:extLst>
          </p:cNvPr>
          <p:cNvSpPr>
            <a:spLocks noGrp="1"/>
          </p:cNvSpPr>
          <p:nvPr>
            <p:ph type="ctrTitle"/>
          </p:nvPr>
        </p:nvSpPr>
        <p:spPr/>
        <p:txBody>
          <a:bodyPr/>
          <a:lstStyle/>
          <a:p>
            <a:r>
              <a:rPr lang="en-US" sz="5000"/>
              <a:t>Before Testing</a:t>
            </a:r>
          </a:p>
        </p:txBody>
      </p:sp>
      <p:pic>
        <p:nvPicPr>
          <p:cNvPr id="4" name="Picture 3">
            <a:extLst>
              <a:ext uri="{FF2B5EF4-FFF2-40B4-BE49-F238E27FC236}">
                <a16:creationId xmlns:a16="http://schemas.microsoft.com/office/drawing/2014/main" id="{26D333D1-69DC-CF60-298E-B49AA40268BF}"/>
              </a:ext>
            </a:extLst>
          </p:cNvPr>
          <p:cNvPicPr/>
          <p:nvPr/>
        </p:nvPicPr>
        <p:blipFill>
          <a:blip r:embed="rId2">
            <a:extLst>
              <a:ext uri="{28A0092B-C50C-407E-A947-70E740481C1C}">
                <a14:useLocalDpi xmlns:a14="http://schemas.microsoft.com/office/drawing/2010/main" val="0"/>
              </a:ext>
            </a:extLst>
          </a:blip>
          <a:srcRect/>
          <a:stretch/>
        </p:blipFill>
        <p:spPr bwMode="auto">
          <a:xfrm>
            <a:off x="3203828" y="229749"/>
            <a:ext cx="1097280" cy="1097280"/>
          </a:xfrm>
          <a:prstGeom prst="rect">
            <a:avLst/>
          </a:prstGeom>
          <a:noFill/>
          <a:ln>
            <a:noFill/>
          </a:ln>
        </p:spPr>
      </p:pic>
    </p:spTree>
    <p:extLst>
      <p:ext uri="{BB962C8B-B14F-4D97-AF65-F5344CB8AC3E}">
        <p14:creationId xmlns:p14="http://schemas.microsoft.com/office/powerpoint/2010/main" val="3874199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EB976-5B9C-4627-BF3A-C20D3DE181A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B4BBF09-EA94-3917-D323-DDCC6C3934E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20</a:t>
            </a:fld>
            <a:endParaRPr lang="en-US" noProof="0"/>
          </a:p>
        </p:txBody>
      </p:sp>
      <p:sp>
        <p:nvSpPr>
          <p:cNvPr id="10" name="Title 1">
            <a:extLst>
              <a:ext uri="{FF2B5EF4-FFF2-40B4-BE49-F238E27FC236}">
                <a16:creationId xmlns:a16="http://schemas.microsoft.com/office/drawing/2014/main" id="{22532961-2542-C53E-01F4-A5D468DEAC1D}"/>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LaunchPad</a:t>
            </a:r>
          </a:p>
        </p:txBody>
      </p:sp>
      <p:sp>
        <p:nvSpPr>
          <p:cNvPr id="11" name="Text Placeholder 2">
            <a:extLst>
              <a:ext uri="{FF2B5EF4-FFF2-40B4-BE49-F238E27FC236}">
                <a16:creationId xmlns:a16="http://schemas.microsoft.com/office/drawing/2014/main" id="{6BC5BCE1-CC1A-4EA0-DBE8-17DEB87B51F7}"/>
              </a:ext>
            </a:extLst>
          </p:cNvPr>
          <p:cNvSpPr txBox="1">
            <a:spLocks/>
          </p:cNvSpPr>
          <p:nvPr/>
        </p:nvSpPr>
        <p:spPr bwMode="gray">
          <a:xfrm>
            <a:off x="548640" y="1769638"/>
            <a:ext cx="7211403" cy="165936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200" b="0" i="0" u="none" strike="noStrike" kern="1200" cap="none" spc="0" normalizeH="0" baseline="0" noProof="0" err="1">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LaunchPad</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 is the single sign on (SSO) for all Pearson testing products used by the BIE. A welcome email from </a:t>
            </a:r>
            <a:r>
              <a:rPr kumimoji="0" lang="en-US" sz="2200" b="0" i="0" u="none" strike="noStrike" kern="1200" cap="none" spc="0" normalizeH="0" baseline="0" noProof="0" err="1">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LaunchPad</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 System will be sent to new IT staff, School Admins, &amp; Test Coordinators with a link to set a password</a:t>
            </a:r>
            <a:r>
              <a:rPr lang="en-US" sz="2200" b="0">
                <a:solidFill>
                  <a:srgbClr val="0D004D"/>
                </a:solidFill>
                <a:latin typeface="Plus Jakarta Sans" pitchFamily="2" charset="0"/>
                <a:cs typeface="Plus Jakarta Sans" pitchFamily="2" charset="0"/>
              </a:rPr>
              <a:t>.</a:t>
            </a:r>
            <a:endPar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endParaRPr>
          </a:p>
        </p:txBody>
      </p:sp>
      <p:pic>
        <p:nvPicPr>
          <p:cNvPr id="2" name="Picture 1" descr="A close up of a email&#10;&#10;Description automatically generated">
            <a:extLst>
              <a:ext uri="{FF2B5EF4-FFF2-40B4-BE49-F238E27FC236}">
                <a16:creationId xmlns:a16="http://schemas.microsoft.com/office/drawing/2014/main" id="{830E0CB0-6903-2FE4-4957-0D5146DB8634}"/>
              </a:ext>
            </a:extLst>
          </p:cNvPr>
          <p:cNvPicPr>
            <a:picLocks noChangeAspect="1"/>
          </p:cNvPicPr>
          <p:nvPr/>
        </p:nvPicPr>
        <p:blipFill>
          <a:blip r:embed="rId3"/>
          <a:stretch>
            <a:fillRect/>
          </a:stretch>
        </p:blipFill>
        <p:spPr>
          <a:xfrm>
            <a:off x="1445324" y="3895241"/>
            <a:ext cx="4829389" cy="2067432"/>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52EA2C48-9B0C-20ED-96BA-88FAAD2ACE42}"/>
              </a:ext>
            </a:extLst>
          </p:cNvPr>
          <p:cNvPicPr>
            <a:picLocks noChangeAspect="1"/>
          </p:cNvPicPr>
          <p:nvPr/>
        </p:nvPicPr>
        <p:blipFill>
          <a:blip r:embed="rId4"/>
          <a:srcRect/>
          <a:stretch/>
        </p:blipFill>
        <p:spPr>
          <a:xfrm>
            <a:off x="6760264" y="3429000"/>
            <a:ext cx="3634076" cy="2978303"/>
          </a:xfrm>
          <a:prstGeom prst="rect">
            <a:avLst/>
          </a:prstGeom>
          <a:ln>
            <a:solidFill>
              <a:schemeClr val="bg2"/>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F63AC0AF-B8FB-28D5-0C95-A5F10F45B690}"/>
              </a:ext>
            </a:extLst>
          </p:cNvPr>
          <p:cNvPicPr>
            <a:picLocks noChangeAspect="1"/>
          </p:cNvPicPr>
          <p:nvPr/>
        </p:nvPicPr>
        <p:blipFill>
          <a:blip r:embed="rId5"/>
          <a:srcRect/>
          <a:stretch/>
        </p:blipFill>
        <p:spPr>
          <a:xfrm>
            <a:off x="11269363" y="159835"/>
            <a:ext cx="763638" cy="763638"/>
          </a:xfrm>
          <a:prstGeom prst="rect">
            <a:avLst/>
          </a:prstGeom>
        </p:spPr>
      </p:pic>
      <p:sp>
        <p:nvSpPr>
          <p:cNvPr id="6" name="Google Shape;1109;p81">
            <a:extLst>
              <a:ext uri="{FF2B5EF4-FFF2-40B4-BE49-F238E27FC236}">
                <a16:creationId xmlns:a16="http://schemas.microsoft.com/office/drawing/2014/main" id="{4E1B31B0-6C31-185B-C04F-75FB7ACEE9C6}"/>
              </a:ext>
            </a:extLst>
          </p:cNvPr>
          <p:cNvSpPr/>
          <p:nvPr/>
        </p:nvSpPr>
        <p:spPr>
          <a:xfrm>
            <a:off x="5901249" y="4727384"/>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 name="Rectangle 6">
            <a:extLst>
              <a:ext uri="{FF2B5EF4-FFF2-40B4-BE49-F238E27FC236}">
                <a16:creationId xmlns:a16="http://schemas.microsoft.com/office/drawing/2014/main" id="{66FDD705-6267-81BC-C2D9-E4BFAE514DF7}"/>
              </a:ext>
            </a:extLst>
          </p:cNvPr>
          <p:cNvSpPr/>
          <p:nvPr/>
        </p:nvSpPr>
        <p:spPr>
          <a:xfrm>
            <a:off x="2618106" y="4810290"/>
            <a:ext cx="1285984" cy="2157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4262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7C6F3-9A67-5E15-7AAB-2864F2196E2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F1A220B-3C85-B2B2-255B-D67DE357C6E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21</a:t>
            </a:fld>
            <a:endParaRPr lang="en-US" noProof="0"/>
          </a:p>
        </p:txBody>
      </p:sp>
      <p:sp>
        <p:nvSpPr>
          <p:cNvPr id="10" name="Title 1">
            <a:extLst>
              <a:ext uri="{FF2B5EF4-FFF2-40B4-BE49-F238E27FC236}">
                <a16:creationId xmlns:a16="http://schemas.microsoft.com/office/drawing/2014/main" id="{4313576D-E804-3B83-344A-9CA41BF5DACA}"/>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LaunchPad</a:t>
            </a:r>
          </a:p>
        </p:txBody>
      </p:sp>
      <p:sp>
        <p:nvSpPr>
          <p:cNvPr id="11" name="Text Placeholder 2">
            <a:extLst>
              <a:ext uri="{FF2B5EF4-FFF2-40B4-BE49-F238E27FC236}">
                <a16:creationId xmlns:a16="http://schemas.microsoft.com/office/drawing/2014/main" id="{5A7CFAC6-ED23-11F4-DA4B-AB614CD9DAA2}"/>
              </a:ext>
            </a:extLst>
          </p:cNvPr>
          <p:cNvSpPr txBox="1">
            <a:spLocks/>
          </p:cNvSpPr>
          <p:nvPr/>
        </p:nvSpPr>
        <p:spPr bwMode="gray">
          <a:xfrm>
            <a:off x="548640" y="1769638"/>
            <a:ext cx="7989880" cy="1659362"/>
          </a:xfrm>
        </p:spPr>
        <p:txBody>
          <a:bodyPr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Once logged in to LaunchPad, select the ADAM tile from the available apps. Once selected you will automatically be logged into ADAM.</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2F56"/>
              </a:solidFill>
              <a:effectLst/>
              <a:uLnTx/>
              <a:uFillTx/>
              <a:latin typeface="Plus Jakarta Sans" pitchFamily="2" charset="0"/>
              <a:ea typeface="Open Sans Semibold" panose="020B0606030504020204" pitchFamily="34" charset="0"/>
              <a:cs typeface="Plus Jakarta Sans" pitchFamily="2" charset="0"/>
            </a:endParaRPr>
          </a:p>
        </p:txBody>
      </p:sp>
      <p:pic>
        <p:nvPicPr>
          <p:cNvPr id="4" name="Picture 3">
            <a:extLst>
              <a:ext uri="{FF2B5EF4-FFF2-40B4-BE49-F238E27FC236}">
                <a16:creationId xmlns:a16="http://schemas.microsoft.com/office/drawing/2014/main" id="{B12C7126-9228-5ADE-6E90-9159056B9880}"/>
              </a:ext>
            </a:extLst>
          </p:cNvPr>
          <p:cNvPicPr>
            <a:picLocks noChangeAspect="1"/>
          </p:cNvPicPr>
          <p:nvPr/>
        </p:nvPicPr>
        <p:blipFill>
          <a:blip r:embed="rId2"/>
          <a:srcRect/>
          <a:stretch/>
        </p:blipFill>
        <p:spPr>
          <a:xfrm>
            <a:off x="2411023" y="3050147"/>
            <a:ext cx="7369953" cy="3523647"/>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47771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0098F-8C1B-B1DF-29AB-24560D3F82B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4CF9D07-3A3B-ED4D-6E94-19D574504F2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22</a:t>
            </a:fld>
            <a:endParaRPr lang="en-US" noProof="0"/>
          </a:p>
        </p:txBody>
      </p:sp>
      <p:sp>
        <p:nvSpPr>
          <p:cNvPr id="10" name="Title 1">
            <a:extLst>
              <a:ext uri="{FF2B5EF4-FFF2-40B4-BE49-F238E27FC236}">
                <a16:creationId xmlns:a16="http://schemas.microsoft.com/office/drawing/2014/main" id="{78B0822D-F8F2-13E6-EDEE-DAA6FE7562CE}"/>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LaunchPad – Forgot Password</a:t>
            </a:r>
          </a:p>
        </p:txBody>
      </p:sp>
      <p:sp>
        <p:nvSpPr>
          <p:cNvPr id="11" name="Text Placeholder 2">
            <a:extLst>
              <a:ext uri="{FF2B5EF4-FFF2-40B4-BE49-F238E27FC236}">
                <a16:creationId xmlns:a16="http://schemas.microsoft.com/office/drawing/2014/main" id="{D3A4544C-34E6-B2FE-FE3F-B6AAF4729AD6}"/>
              </a:ext>
            </a:extLst>
          </p:cNvPr>
          <p:cNvSpPr txBox="1">
            <a:spLocks/>
          </p:cNvSpPr>
          <p:nvPr/>
        </p:nvSpPr>
        <p:spPr bwMode="gray">
          <a:xfrm>
            <a:off x="548639" y="1769638"/>
            <a:ext cx="9596257" cy="1659362"/>
          </a:xfrm>
        </p:spPr>
        <p:txBody>
          <a:bodyPr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If you are having issues logging in, use the First Time Sign In/Reset Password </a:t>
            </a:r>
            <a:r>
              <a:rPr lang="en-US" sz="2400" b="0">
                <a:solidFill>
                  <a:srgbClr val="0D004D"/>
                </a:solidFill>
                <a:latin typeface="Plus Jakarta Sans" pitchFamily="2" charset="0"/>
                <a:cs typeface="Plus Jakarta Sans" pitchFamily="2" charset="0"/>
              </a:rPr>
              <a:t>link</a:t>
            </a: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a:t>
            </a:r>
          </a:p>
        </p:txBody>
      </p:sp>
      <p:pic>
        <p:nvPicPr>
          <p:cNvPr id="2" name="Picture 1">
            <a:extLst>
              <a:ext uri="{FF2B5EF4-FFF2-40B4-BE49-F238E27FC236}">
                <a16:creationId xmlns:a16="http://schemas.microsoft.com/office/drawing/2014/main" id="{B55493E0-7C7C-E1B7-EAFB-06E4E0C48897}"/>
              </a:ext>
            </a:extLst>
          </p:cNvPr>
          <p:cNvPicPr>
            <a:picLocks noChangeAspect="1"/>
          </p:cNvPicPr>
          <p:nvPr/>
        </p:nvPicPr>
        <p:blipFill>
          <a:blip r:embed="rId2"/>
          <a:srcRect/>
          <a:stretch/>
        </p:blipFill>
        <p:spPr>
          <a:xfrm>
            <a:off x="2047104" y="3268160"/>
            <a:ext cx="3297332" cy="2702324"/>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549E1118-8D24-F520-8477-AD3354BDD3C0}"/>
              </a:ext>
            </a:extLst>
          </p:cNvPr>
          <p:cNvPicPr>
            <a:picLocks noChangeAspect="1"/>
          </p:cNvPicPr>
          <p:nvPr/>
        </p:nvPicPr>
        <p:blipFill>
          <a:blip r:embed="rId3"/>
          <a:srcRect/>
          <a:stretch/>
        </p:blipFill>
        <p:spPr>
          <a:xfrm>
            <a:off x="5726263" y="2722444"/>
            <a:ext cx="4702698" cy="3717266"/>
          </a:xfrm>
          <a:prstGeom prst="rect">
            <a:avLst/>
          </a:prstGeom>
          <a:ln>
            <a:solidFill>
              <a:schemeClr val="bg2"/>
            </a:solidFill>
          </a:ln>
          <a:effectLst>
            <a:outerShdw blurRad="50800" dist="38100" dir="2700000" algn="tl" rotWithShape="0">
              <a:prstClr val="black">
                <a:alpha val="40000"/>
              </a:prstClr>
            </a:outerShdw>
          </a:effectLst>
        </p:spPr>
      </p:pic>
      <p:sp>
        <p:nvSpPr>
          <p:cNvPr id="7" name="Google Shape;1109;p81">
            <a:extLst>
              <a:ext uri="{FF2B5EF4-FFF2-40B4-BE49-F238E27FC236}">
                <a16:creationId xmlns:a16="http://schemas.microsoft.com/office/drawing/2014/main" id="{2051B1F3-6394-BF0E-666C-8D5A11C78BE8}"/>
              </a:ext>
            </a:extLst>
          </p:cNvPr>
          <p:cNvSpPr/>
          <p:nvPr/>
        </p:nvSpPr>
        <p:spPr>
          <a:xfrm>
            <a:off x="4850924" y="4381806"/>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215146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4CC5E-CC13-01A9-FE32-C3728D23F4C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98468AA-4036-E25E-BB2E-3B8B763FCD3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23</a:t>
            </a:fld>
            <a:endParaRPr lang="en-US" noProof="0"/>
          </a:p>
        </p:txBody>
      </p:sp>
      <p:sp>
        <p:nvSpPr>
          <p:cNvPr id="10" name="Title 1">
            <a:extLst>
              <a:ext uri="{FF2B5EF4-FFF2-40B4-BE49-F238E27FC236}">
                <a16:creationId xmlns:a16="http://schemas.microsoft.com/office/drawing/2014/main" id="{DF42DE75-8C4B-4BE9-2178-327B409A974E}"/>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Accessing LaunchPad</a:t>
            </a:r>
          </a:p>
        </p:txBody>
      </p:sp>
      <p:sp>
        <p:nvSpPr>
          <p:cNvPr id="11" name="Text Placeholder 2">
            <a:extLst>
              <a:ext uri="{FF2B5EF4-FFF2-40B4-BE49-F238E27FC236}">
                <a16:creationId xmlns:a16="http://schemas.microsoft.com/office/drawing/2014/main" id="{23BACFB8-7A03-C007-18B5-4CF08E1033DF}"/>
              </a:ext>
            </a:extLst>
          </p:cNvPr>
          <p:cNvSpPr txBox="1">
            <a:spLocks/>
          </p:cNvSpPr>
          <p:nvPr/>
        </p:nvSpPr>
        <p:spPr bwMode="gray">
          <a:xfrm>
            <a:off x="548639" y="1769638"/>
            <a:ext cx="9596257" cy="1659362"/>
          </a:xfrm>
        </p:spPr>
        <p:txBody>
          <a:bodyPr lIns="91440" tIns="45720" rIns="91440" bIns="45720"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Users can easily access ADAM via the </a:t>
            </a:r>
            <a:r>
              <a:rPr kumimoji="0" lang="en-US" sz="2400" i="0" u="none" strike="noStrike" kern="1200" cap="none" spc="0" normalizeH="0" baseline="0" noProof="0" err="1">
                <a:ln>
                  <a:noFill/>
                </a:ln>
                <a:solidFill>
                  <a:srgbClr val="0D004D"/>
                </a:solidFill>
                <a:effectLst/>
                <a:uLnTx/>
                <a:uFillTx/>
                <a:latin typeface="Plus Jakarta Sans"/>
                <a:ea typeface="Open Sans Semibold"/>
                <a:cs typeface="Plus Jakarta Sans"/>
              </a:rPr>
              <a:t>LaunchPad</a:t>
            </a: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 SSO link at </a:t>
            </a:r>
            <a:r>
              <a:rPr kumimoji="0" lang="en-US" sz="2400" b="0" i="0" u="none" strike="noStrike" kern="1200" cap="none" spc="0" normalizeH="0" baseline="0" noProof="0">
                <a:ln>
                  <a:noFill/>
                </a:ln>
                <a:solidFill>
                  <a:schemeClr val="tx2">
                    <a:lumMod val="50000"/>
                    <a:lumOff val="50000"/>
                  </a:schemeClr>
                </a:solidFill>
                <a:effectLst/>
                <a:uLnTx/>
                <a:uFillTx/>
                <a:latin typeface="Plus Jakarta Sans"/>
                <a:ea typeface="Open Sans Semibold"/>
                <a:cs typeface="Plus Jakarta Sans"/>
                <a:hlinkClick r:id="rId3">
                  <a:extLst>
                    <a:ext uri="{A12FA001-AC4F-418D-AE19-62706E023703}">
                      <ahyp:hlinkClr xmlns:ahyp="http://schemas.microsoft.com/office/drawing/2018/hyperlinkcolor" val="tx"/>
                    </a:ext>
                  </a:extLst>
                </a:hlinkClick>
              </a:rPr>
              <a:t>https://bie.mypearsonsupport.com</a:t>
            </a:r>
            <a:r>
              <a:rPr kumimoji="0" lang="en-US" sz="2400" b="0" i="0" u="none" strike="noStrike" kern="1200" cap="none" spc="0" normalizeH="0" baseline="0" noProof="0">
                <a:ln>
                  <a:noFill/>
                </a:ln>
                <a:solidFill>
                  <a:srgbClr val="0D004D"/>
                </a:solidFill>
                <a:effectLst/>
                <a:uLnTx/>
                <a:uFillTx/>
                <a:latin typeface="Plus Jakarta Sans"/>
                <a:ea typeface="Open Sans Semibold"/>
                <a:cs typeface="Plus Jakarta Sans"/>
              </a:rPr>
              <a:t>.</a:t>
            </a:r>
          </a:p>
        </p:txBody>
      </p:sp>
      <p:sp>
        <p:nvSpPr>
          <p:cNvPr id="8" name="Oval 7">
            <a:extLst>
              <a:ext uri="{FF2B5EF4-FFF2-40B4-BE49-F238E27FC236}">
                <a16:creationId xmlns:a16="http://schemas.microsoft.com/office/drawing/2014/main" id="{ADC2949E-F335-35CD-D50C-8959E2BD21F7}"/>
              </a:ext>
            </a:extLst>
          </p:cNvPr>
          <p:cNvSpPr/>
          <p:nvPr/>
        </p:nvSpPr>
        <p:spPr>
          <a:xfrm>
            <a:off x="3966126" y="6216945"/>
            <a:ext cx="1081971" cy="371046"/>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Calibri Light" panose="020F0302020204030204" pitchFamily="34" charset="0"/>
            </a:endParaRPr>
          </a:p>
        </p:txBody>
      </p:sp>
      <p:pic>
        <p:nvPicPr>
          <p:cNvPr id="2" name="Picture 1" descr="A screenshot of a website&#10;&#10;AI-generated content may be incorrect.">
            <a:extLst>
              <a:ext uri="{FF2B5EF4-FFF2-40B4-BE49-F238E27FC236}">
                <a16:creationId xmlns:a16="http://schemas.microsoft.com/office/drawing/2014/main" id="{75DB6970-7CC3-17F9-0B31-698233E5202A}"/>
              </a:ext>
            </a:extLst>
          </p:cNvPr>
          <p:cNvPicPr>
            <a:picLocks noChangeAspect="1"/>
          </p:cNvPicPr>
          <p:nvPr/>
        </p:nvPicPr>
        <p:blipFill>
          <a:blip r:embed="rId4"/>
          <a:stretch>
            <a:fillRect/>
          </a:stretch>
        </p:blipFill>
        <p:spPr>
          <a:xfrm>
            <a:off x="3787673" y="2603500"/>
            <a:ext cx="4616655" cy="4116917"/>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88998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83807-C575-5BCF-9E56-900D6A87777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19E5852-FE06-E5F7-DE26-55AD23F8AF9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24</a:t>
            </a:fld>
            <a:endParaRPr lang="en-US" noProof="0"/>
          </a:p>
        </p:txBody>
      </p:sp>
      <p:sp>
        <p:nvSpPr>
          <p:cNvPr id="10" name="Title 1">
            <a:extLst>
              <a:ext uri="{FF2B5EF4-FFF2-40B4-BE49-F238E27FC236}">
                <a16:creationId xmlns:a16="http://schemas.microsoft.com/office/drawing/2014/main" id="{EF8F59E3-7E45-A793-82FA-B804397222C7}"/>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ADAM Overview</a:t>
            </a:r>
          </a:p>
        </p:txBody>
      </p:sp>
      <p:sp>
        <p:nvSpPr>
          <p:cNvPr id="11" name="Text Placeholder 2">
            <a:extLst>
              <a:ext uri="{FF2B5EF4-FFF2-40B4-BE49-F238E27FC236}">
                <a16:creationId xmlns:a16="http://schemas.microsoft.com/office/drawing/2014/main" id="{20E6E068-C6AE-D51D-2DEB-581163047CC0}"/>
              </a:ext>
            </a:extLst>
          </p:cNvPr>
          <p:cNvSpPr txBox="1">
            <a:spLocks/>
          </p:cNvSpPr>
          <p:nvPr/>
        </p:nvSpPr>
        <p:spPr bwMode="gray">
          <a:xfrm>
            <a:off x="548640" y="1769638"/>
            <a:ext cx="7294594" cy="4539722"/>
          </a:xfrm>
        </p:spPr>
        <p:txBody>
          <a:bodyPr lIns="91440" tIns="45720" rIns="91440" bIns="45720"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ADAM is the test management platform used to administer Interim Assessments.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endPar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endParaRP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ADAM allows users access to the Interim and Training administrations and is used to create proctor groups and print student test </a:t>
            </a:r>
            <a:r>
              <a:rPr lang="en-US" sz="2200" b="0">
                <a:solidFill>
                  <a:srgbClr val="0D004D"/>
                </a:solidFill>
                <a:latin typeface="Plus Jakarta Sans"/>
                <a:ea typeface="Open Sans Semibold"/>
                <a:cs typeface="Plus Jakarta Sans"/>
              </a:rPr>
              <a:t>cards</a:t>
            </a: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 which students will use to login into the assessment application TestNav.</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endPar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endParaRP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a:ea typeface="Open Sans Semibold"/>
                <a:cs typeface="Plus Jakarta Sans"/>
              </a:rPr>
              <a:t>ADAM is also the platform for accessing student assessment results and reports. More information on results and reporting will be provided later in the training. </a:t>
            </a:r>
            <a:endParaRPr lang="en-US" sz="2200" b="0" i="0" u="none" strike="noStrike" kern="1200" cap="none" spc="0" normalizeH="0" baseline="0" noProof="0">
              <a:ln>
                <a:noFill/>
              </a:ln>
              <a:solidFill>
                <a:srgbClr val="0D004D"/>
              </a:solidFill>
              <a:effectLst/>
              <a:uLnTx/>
              <a:uFillTx/>
              <a:latin typeface="Plus Jakarta Sans"/>
              <a:ea typeface="Open Sans Semibold"/>
              <a:cs typeface="Plus Jakarta Sans"/>
            </a:endParaRPr>
          </a:p>
        </p:txBody>
      </p:sp>
      <p:pic>
        <p:nvPicPr>
          <p:cNvPr id="6" name="Picture 2">
            <a:extLst>
              <a:ext uri="{FF2B5EF4-FFF2-40B4-BE49-F238E27FC236}">
                <a16:creationId xmlns:a16="http://schemas.microsoft.com/office/drawing/2014/main" id="{AA1B14A5-A493-55D0-FD41-632687052A3F}"/>
              </a:ext>
            </a:extLst>
          </p:cNvPr>
          <p:cNvPicPr>
            <a:picLocks noChangeAspect="1" noChangeArrowheads="1"/>
          </p:cNvPicPr>
          <p:nvPr/>
        </p:nvPicPr>
        <p:blipFill>
          <a:blip r:embed="rId2"/>
          <a:srcRect/>
          <a:stretch/>
        </p:blipFill>
        <p:spPr bwMode="auto">
          <a:xfrm>
            <a:off x="9853207" y="152045"/>
            <a:ext cx="2185580" cy="838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836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7E795-35F6-89CB-C2DA-AA82189C208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37A0426-B2EB-E167-795D-5E8F1C1CEDD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25</a:t>
            </a:fld>
            <a:endParaRPr lang="en-US" noProof="0"/>
          </a:p>
        </p:txBody>
      </p:sp>
      <p:sp>
        <p:nvSpPr>
          <p:cNvPr id="10" name="Title 1">
            <a:extLst>
              <a:ext uri="{FF2B5EF4-FFF2-40B4-BE49-F238E27FC236}">
                <a16:creationId xmlns:a16="http://schemas.microsoft.com/office/drawing/2014/main" id="{60D7F890-21FD-D8A2-FD1C-D3F6EFFD652A}"/>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ADAM Menu</a:t>
            </a:r>
          </a:p>
        </p:txBody>
      </p:sp>
      <p:sp>
        <p:nvSpPr>
          <p:cNvPr id="11" name="Text Placeholder 2">
            <a:extLst>
              <a:ext uri="{FF2B5EF4-FFF2-40B4-BE49-F238E27FC236}">
                <a16:creationId xmlns:a16="http://schemas.microsoft.com/office/drawing/2014/main" id="{89F9DC57-C2A3-8188-F117-A504DDA18F15}"/>
              </a:ext>
            </a:extLst>
          </p:cNvPr>
          <p:cNvSpPr txBox="1">
            <a:spLocks/>
          </p:cNvSpPr>
          <p:nvPr/>
        </p:nvSpPr>
        <p:spPr bwMode="gray">
          <a:xfrm>
            <a:off x="548640" y="1769638"/>
            <a:ext cx="7804528" cy="4539722"/>
          </a:xfrm>
        </p:spPr>
        <p:txBody>
          <a:bodyPr anchor="t">
            <a:normAutofit fontScale="85000" lnSpcReduction="10000"/>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150000"/>
              </a:lnSpc>
              <a:spcBef>
                <a:spcPts val="1000"/>
              </a:spcBef>
              <a:spcAft>
                <a:spcPct val="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Home</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 – Main landing page where Bulletins, including announcements, will be posted.</a:t>
            </a:r>
          </a:p>
          <a:p>
            <a:pPr marL="0" marR="0" lvl="0" indent="0" algn="l" defTabSz="914400" rtl="0" eaLnBrk="0" fontAlgn="base" latinLnBrk="0" hangingPunct="0">
              <a:lnSpc>
                <a:spcPct val="150000"/>
              </a:lnSpc>
              <a:spcBef>
                <a:spcPts val="1000"/>
              </a:spcBef>
              <a:spcAft>
                <a:spcPct val="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Test Management </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 Available test administrations &amp; practice tests can be accessed and administered here.</a:t>
            </a:r>
          </a:p>
          <a:p>
            <a:pPr marL="0" marR="0" lvl="0" indent="0" algn="l" defTabSz="914400" rtl="0" eaLnBrk="0" fontAlgn="base" latinLnBrk="0" hangingPunct="0">
              <a:lnSpc>
                <a:spcPct val="150000"/>
              </a:lnSpc>
              <a:spcBef>
                <a:spcPts val="1000"/>
              </a:spcBef>
              <a:spcAft>
                <a:spcPct val="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Rostering</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 – User information can be accessed here.</a:t>
            </a:r>
          </a:p>
          <a:p>
            <a:pPr marL="0" marR="0" lvl="0" indent="0" algn="l" defTabSz="914400" rtl="0" eaLnBrk="0" fontAlgn="base" latinLnBrk="0" hangingPunct="0">
              <a:lnSpc>
                <a:spcPct val="150000"/>
              </a:lnSpc>
              <a:spcBef>
                <a:spcPts val="1000"/>
              </a:spcBef>
              <a:spcAft>
                <a:spcPct val="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Reporting</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 – Available reports can be viewed and downloaded here.</a:t>
            </a:r>
          </a:p>
          <a:p>
            <a:pPr marL="0" marR="0" lvl="0" indent="0" algn="l" defTabSz="914400" rtl="0" eaLnBrk="0" fontAlgn="base" latinLnBrk="0" hangingPunct="0">
              <a:lnSpc>
                <a:spcPct val="150000"/>
              </a:lnSpc>
              <a:spcBef>
                <a:spcPts val="1000"/>
              </a:spcBef>
              <a:spcAft>
                <a:spcPct val="0"/>
              </a:spcAft>
              <a:buClrTx/>
              <a:buSzTx/>
              <a:buFont typeface="Arial" panose="020B0604020202020204" pitchFamily="34" charset="0"/>
              <a:buNone/>
              <a:tabLst/>
              <a:defRPr/>
            </a:pPr>
            <a:r>
              <a:rPr lang="en-US" sz="2200">
                <a:solidFill>
                  <a:srgbClr val="0D004D"/>
                </a:solidFill>
                <a:latin typeface="Plus Jakarta Sans" pitchFamily="2" charset="0"/>
                <a:cs typeface="Plus Jakarta Sans" pitchFamily="2" charset="0"/>
              </a:rPr>
              <a:t>Operations </a:t>
            </a:r>
            <a:r>
              <a:rPr lang="en-US" sz="2200" b="0">
                <a:solidFill>
                  <a:srgbClr val="0D004D"/>
                </a:solidFill>
                <a:latin typeface="Plus Jakarta Sans" pitchFamily="2" charset="0"/>
                <a:cs typeface="Plus Jakarta Sans" pitchFamily="2" charset="0"/>
              </a:rPr>
              <a:t>–Session Explorer  reports can be viewed and exported here.</a:t>
            </a:r>
          </a:p>
          <a:p>
            <a:pPr marL="0" marR="0" lvl="0" indent="0" algn="l" defTabSz="914400" rtl="0" eaLnBrk="0" fontAlgn="base" latinLnBrk="0" hangingPunct="0">
              <a:lnSpc>
                <a:spcPct val="150000"/>
              </a:lnSpc>
              <a:spcBef>
                <a:spcPts val="1000"/>
              </a:spcBef>
              <a:spcAft>
                <a:spcPct val="0"/>
              </a:spcAft>
              <a:buClrTx/>
              <a:buSzTx/>
              <a:buFont typeface="Arial" panose="020B0604020202020204" pitchFamily="34" charset="0"/>
              <a:buNone/>
              <a:tabLst/>
              <a:defRPr/>
            </a:pPr>
            <a:r>
              <a:rPr lang="en-US" sz="2200">
                <a:solidFill>
                  <a:srgbClr val="0D004D"/>
                </a:solidFill>
                <a:latin typeface="Plus Jakarta Sans" pitchFamily="2" charset="0"/>
                <a:cs typeface="Plus Jakarta Sans" pitchFamily="2" charset="0"/>
              </a:rPr>
              <a:t>Orders – </a:t>
            </a:r>
            <a:r>
              <a:rPr lang="en-US" sz="2200" b="0">
                <a:solidFill>
                  <a:srgbClr val="0D004D"/>
                </a:solidFill>
                <a:latin typeface="Plus Jakarta Sans" pitchFamily="2" charset="0"/>
                <a:cs typeface="Plus Jakarta Sans" pitchFamily="2" charset="0"/>
              </a:rPr>
              <a:t>This is not used for interim testing.</a:t>
            </a:r>
          </a:p>
        </p:txBody>
      </p:sp>
      <p:pic>
        <p:nvPicPr>
          <p:cNvPr id="2" name="Picture 1">
            <a:extLst>
              <a:ext uri="{FF2B5EF4-FFF2-40B4-BE49-F238E27FC236}">
                <a16:creationId xmlns:a16="http://schemas.microsoft.com/office/drawing/2014/main" id="{AE82C99D-492A-AEA4-9C35-58A1F0AD02CF}"/>
              </a:ext>
            </a:extLst>
          </p:cNvPr>
          <p:cNvPicPr>
            <a:picLocks noChangeAspect="1"/>
          </p:cNvPicPr>
          <p:nvPr/>
        </p:nvPicPr>
        <p:blipFill>
          <a:blip r:embed="rId3"/>
          <a:srcRect/>
          <a:stretch/>
        </p:blipFill>
        <p:spPr>
          <a:xfrm>
            <a:off x="8447757" y="1803311"/>
            <a:ext cx="2921566" cy="4365684"/>
          </a:xfrm>
          <a:prstGeom prst="rect">
            <a:avLst/>
          </a:prstGeom>
        </p:spPr>
      </p:pic>
    </p:spTree>
    <p:extLst>
      <p:ext uri="{BB962C8B-B14F-4D97-AF65-F5344CB8AC3E}">
        <p14:creationId xmlns:p14="http://schemas.microsoft.com/office/powerpoint/2010/main" val="3141064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3C11D-A0E9-1E05-8F73-CDDA3B4B59F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C79F6BC-5F22-7649-5FD4-093782F5D44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26</a:t>
            </a:fld>
            <a:endParaRPr lang="en-US" noProof="0"/>
          </a:p>
        </p:txBody>
      </p:sp>
      <p:sp>
        <p:nvSpPr>
          <p:cNvPr id="10" name="Title 1">
            <a:extLst>
              <a:ext uri="{FF2B5EF4-FFF2-40B4-BE49-F238E27FC236}">
                <a16:creationId xmlns:a16="http://schemas.microsoft.com/office/drawing/2014/main" id="{6D861A49-AAFB-F29B-ED77-21178D8F0D79}"/>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ADAM User Roles</a:t>
            </a:r>
          </a:p>
        </p:txBody>
      </p:sp>
      <p:sp>
        <p:nvSpPr>
          <p:cNvPr id="11" name="Text Placeholder 2">
            <a:extLst>
              <a:ext uri="{FF2B5EF4-FFF2-40B4-BE49-F238E27FC236}">
                <a16:creationId xmlns:a16="http://schemas.microsoft.com/office/drawing/2014/main" id="{A83109F3-31BD-8B61-ED51-75FF3CEA180B}"/>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buFont typeface="Wingdings" panose="05000000000000000000" pitchFamily="2" charset="2"/>
              <a:buChar char="§"/>
            </a:pPr>
            <a:r>
              <a:rPr lang="en-US" sz="2400" b="0">
                <a:latin typeface="Plus Jakarta Sans" pitchFamily="2" charset="0"/>
                <a:cs typeface="Plus Jakarta Sans" pitchFamily="2" charset="0"/>
              </a:rPr>
              <a:t>School Admin </a:t>
            </a:r>
            <a:r>
              <a:rPr lang="en-US" sz="2200" b="0">
                <a:latin typeface="Plus Jakarta Sans" pitchFamily="2" charset="0"/>
                <a:cs typeface="Plus Jakarta Sans" pitchFamily="2" charset="0"/>
              </a:rPr>
              <a:t>– principal and/or assistant principal</a:t>
            </a:r>
          </a:p>
          <a:p>
            <a:pPr marL="342900" indent="-342900">
              <a:buFont typeface="Wingdings" panose="05000000000000000000" pitchFamily="2" charset="2"/>
              <a:buChar char="§"/>
            </a:pPr>
            <a:r>
              <a:rPr lang="en-US" sz="2400" b="0">
                <a:latin typeface="Plus Jakarta Sans" pitchFamily="2" charset="0"/>
                <a:cs typeface="Plus Jakarta Sans" pitchFamily="2" charset="0"/>
              </a:rPr>
              <a:t>Test Coordinator</a:t>
            </a:r>
          </a:p>
          <a:p>
            <a:pPr marL="342900" indent="-342900">
              <a:buFont typeface="Wingdings" panose="05000000000000000000" pitchFamily="2" charset="2"/>
              <a:buChar char="§"/>
            </a:pPr>
            <a:r>
              <a:rPr lang="en-US" sz="2400" b="0">
                <a:latin typeface="Plus Jakarta Sans" pitchFamily="2" charset="0"/>
                <a:cs typeface="Plus Jakarta Sans" pitchFamily="2" charset="0"/>
              </a:rPr>
              <a:t>Information Technology</a:t>
            </a:r>
          </a:p>
          <a:p>
            <a:pPr marL="342900" indent="-342900">
              <a:buFont typeface="Wingdings" panose="05000000000000000000" pitchFamily="2" charset="2"/>
              <a:buChar char="§"/>
            </a:pPr>
            <a:r>
              <a:rPr lang="en-US" sz="2400" b="0">
                <a:latin typeface="Plus Jakarta Sans" pitchFamily="2" charset="0"/>
                <a:cs typeface="Plus Jakarta Sans" pitchFamily="2" charset="0"/>
              </a:rPr>
              <a:t>Teacher </a:t>
            </a:r>
            <a:r>
              <a:rPr lang="en-US" sz="2200" b="0">
                <a:latin typeface="Plus Jakarta Sans" pitchFamily="2" charset="0"/>
                <a:cs typeface="Plus Jakarta Sans" pitchFamily="2" charset="0"/>
              </a:rPr>
              <a:t>– Proctor in ADAM</a:t>
            </a:r>
          </a:p>
          <a:p>
            <a:pPr marL="342900" indent="-342900">
              <a:buFont typeface="Wingdings" panose="05000000000000000000" pitchFamily="2" charset="2"/>
              <a:buChar char="§"/>
            </a:pPr>
            <a:r>
              <a:rPr lang="en-US" sz="2400" b="0">
                <a:latin typeface="Plus Jakarta Sans" pitchFamily="2" charset="0"/>
                <a:cs typeface="Plus Jakarta Sans" pitchFamily="2" charset="0"/>
              </a:rPr>
              <a:t>Test Administrator </a:t>
            </a:r>
            <a:r>
              <a:rPr lang="en-US" sz="2200" b="0">
                <a:latin typeface="Plus Jakarta Sans" pitchFamily="2" charset="0"/>
                <a:cs typeface="Plus Jakarta Sans" pitchFamily="2" charset="0"/>
              </a:rPr>
              <a:t>– Proctor in ADAM</a:t>
            </a:r>
          </a:p>
          <a:p>
            <a:endParaRPr lang="en-US" sz="2200" b="0">
              <a:latin typeface="Plus Jakarta Sans" pitchFamily="2" charset="0"/>
              <a:cs typeface="Plus Jakarta Sans" pitchFamily="2" charset="0"/>
            </a:endParaRPr>
          </a:p>
        </p:txBody>
      </p:sp>
    </p:spTree>
    <p:extLst>
      <p:ext uri="{BB962C8B-B14F-4D97-AF65-F5344CB8AC3E}">
        <p14:creationId xmlns:p14="http://schemas.microsoft.com/office/powerpoint/2010/main" val="2683041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08CBD-F2A8-6A59-D624-8A7033CD16C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A557887-488C-035B-84F8-F8F80823254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27</a:t>
            </a:fld>
            <a:endParaRPr lang="en-US" noProof="0"/>
          </a:p>
        </p:txBody>
      </p:sp>
      <p:sp>
        <p:nvSpPr>
          <p:cNvPr id="10" name="Title 1">
            <a:extLst>
              <a:ext uri="{FF2B5EF4-FFF2-40B4-BE49-F238E27FC236}">
                <a16:creationId xmlns:a16="http://schemas.microsoft.com/office/drawing/2014/main" id="{D2B40B36-E87F-202E-6503-C4F4FE48A4AA}"/>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ADAM Proctors</a:t>
            </a:r>
          </a:p>
        </p:txBody>
      </p:sp>
      <p:sp>
        <p:nvSpPr>
          <p:cNvPr id="11" name="Text Placeholder 2">
            <a:extLst>
              <a:ext uri="{FF2B5EF4-FFF2-40B4-BE49-F238E27FC236}">
                <a16:creationId xmlns:a16="http://schemas.microsoft.com/office/drawing/2014/main" id="{9D1EFB75-9954-0C4C-381F-9B3955D717DA}"/>
              </a:ext>
            </a:extLst>
          </p:cNvPr>
          <p:cNvSpPr txBox="1">
            <a:spLocks/>
          </p:cNvSpPr>
          <p:nvPr/>
        </p:nvSpPr>
        <p:spPr bwMode="gray">
          <a:xfrm>
            <a:off x="548639" y="1252728"/>
            <a:ext cx="5995036" cy="505663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buFont typeface="Arial" panose="020B0604020202020204" pitchFamily="34" charset="0"/>
              <a:buChar char="•"/>
            </a:pPr>
            <a:endParaRPr lang="en-US" sz="2200" b="0">
              <a:latin typeface="Plus Jakarta Sans" pitchFamily="2" charset="0"/>
              <a:cs typeface="Plus Jakarta Sans" pitchFamily="2" charset="0"/>
            </a:endParaRPr>
          </a:p>
          <a:p>
            <a:r>
              <a:rPr lang="en-US" sz="2200" b="0">
                <a:latin typeface="Plus Jakarta Sans" pitchFamily="2" charset="0"/>
                <a:cs typeface="Plus Jakarta Sans" pitchFamily="2" charset="0"/>
              </a:rPr>
              <a:t>Any User that administers tests in ADAM is considered a proctor. An active User role in ADAM is not required to proctor/administer a test, only a valid Test Code and Proctor Password. Staff proctoring a test in ADAM will use the Test Code and Proctor Password provided by their Test Coordinator to login at </a:t>
            </a:r>
            <a:r>
              <a:rPr lang="en-US" sz="2200" b="0">
                <a:solidFill>
                  <a:schemeClr val="tx2">
                    <a:lumMod val="50000"/>
                    <a:lumOff val="50000"/>
                  </a:schemeClr>
                </a:solidFill>
                <a:latin typeface="Plus Jakarta Sans" pitchFamily="2" charset="0"/>
                <a:cs typeface="Plus Jakarta Sans" pitchFamily="2" charset="0"/>
                <a:hlinkClick r:id="rId2">
                  <a:extLst>
                    <a:ext uri="{A12FA001-AC4F-418D-AE19-62706E023703}">
                      <ahyp:hlinkClr xmlns:ahyp="http://schemas.microsoft.com/office/drawing/2018/hyperlinkcolor" val="tx"/>
                    </a:ext>
                  </a:extLst>
                </a:hlinkClick>
              </a:rPr>
              <a:t>https://ltr.adamexam.com/#/proctor</a:t>
            </a:r>
            <a:r>
              <a:rPr lang="en-US" sz="2200" b="0">
                <a:latin typeface="Plus Jakarta Sans" pitchFamily="2" charset="0"/>
                <a:cs typeface="Plus Jakarta Sans" pitchFamily="2" charset="0"/>
              </a:rPr>
              <a:t>.</a:t>
            </a:r>
          </a:p>
        </p:txBody>
      </p:sp>
      <p:pic>
        <p:nvPicPr>
          <p:cNvPr id="3" name="Picture 2">
            <a:extLst>
              <a:ext uri="{FF2B5EF4-FFF2-40B4-BE49-F238E27FC236}">
                <a16:creationId xmlns:a16="http://schemas.microsoft.com/office/drawing/2014/main" id="{51DD1AA5-1B8A-C11B-96D7-38F56EA7A549}"/>
              </a:ext>
            </a:extLst>
          </p:cNvPr>
          <p:cNvPicPr>
            <a:picLocks noChangeAspect="1"/>
          </p:cNvPicPr>
          <p:nvPr/>
        </p:nvPicPr>
        <p:blipFill>
          <a:blip r:embed="rId3"/>
          <a:stretch>
            <a:fillRect/>
          </a:stretch>
        </p:blipFill>
        <p:spPr>
          <a:xfrm>
            <a:off x="7312479" y="1252728"/>
            <a:ext cx="4269351" cy="4389120"/>
          </a:xfrm>
          <a:prstGeom prst="rect">
            <a:avLst/>
          </a:prstGeom>
        </p:spPr>
      </p:pic>
    </p:spTree>
    <p:extLst>
      <p:ext uri="{BB962C8B-B14F-4D97-AF65-F5344CB8AC3E}">
        <p14:creationId xmlns:p14="http://schemas.microsoft.com/office/powerpoint/2010/main" val="833266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77AA2-0A44-B4D0-1042-9DC20D2B262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90103A4-0C0F-818D-5B77-4EAACE789EE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28</a:t>
            </a:fld>
            <a:endParaRPr lang="en-US" noProof="0"/>
          </a:p>
        </p:txBody>
      </p:sp>
      <p:sp>
        <p:nvSpPr>
          <p:cNvPr id="10" name="Title 1">
            <a:extLst>
              <a:ext uri="{FF2B5EF4-FFF2-40B4-BE49-F238E27FC236}">
                <a16:creationId xmlns:a16="http://schemas.microsoft.com/office/drawing/2014/main" id="{C587308E-B5C2-B203-5050-4A79A541B10E}"/>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Verifying Users in ADAM</a:t>
            </a:r>
          </a:p>
        </p:txBody>
      </p:sp>
      <p:sp>
        <p:nvSpPr>
          <p:cNvPr id="11" name="Text Placeholder 2">
            <a:extLst>
              <a:ext uri="{FF2B5EF4-FFF2-40B4-BE49-F238E27FC236}">
                <a16:creationId xmlns:a16="http://schemas.microsoft.com/office/drawing/2014/main" id="{71C07F49-A2D6-BB10-56C4-D7A5225BC6A0}"/>
              </a:ext>
            </a:extLst>
          </p:cNvPr>
          <p:cNvSpPr txBox="1">
            <a:spLocks/>
          </p:cNvSpPr>
          <p:nvPr/>
        </p:nvSpPr>
        <p:spPr bwMode="gray">
          <a:xfrm>
            <a:off x="548639" y="1769637"/>
            <a:ext cx="9596257" cy="1976649"/>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Click on Rostering in the menu then click Users and you will see a list of users, email addresses, and last login status in your organization. Click on Filter to filter by Name, Organization, Role, etc.</a:t>
            </a:r>
          </a:p>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If a user’s last login status shows Never, that means they have not yet accessed the platform. If any current staff do not have access to ADAM or if any former staff that no longer serve BIE schools still have active User accounts, please contact the BIE.</a:t>
            </a:r>
          </a:p>
        </p:txBody>
      </p:sp>
      <p:pic>
        <p:nvPicPr>
          <p:cNvPr id="4" name="Content Placeholder 3">
            <a:extLst>
              <a:ext uri="{FF2B5EF4-FFF2-40B4-BE49-F238E27FC236}">
                <a16:creationId xmlns:a16="http://schemas.microsoft.com/office/drawing/2014/main" id="{C34D2EE9-0FDE-5DA3-57D0-4DA794FF7468}"/>
              </a:ext>
            </a:extLst>
          </p:cNvPr>
          <p:cNvPicPr>
            <a:picLocks noChangeAspect="1"/>
          </p:cNvPicPr>
          <p:nvPr/>
        </p:nvPicPr>
        <p:blipFill>
          <a:blip r:embed="rId2"/>
          <a:srcRect/>
          <a:stretch/>
        </p:blipFill>
        <p:spPr>
          <a:xfrm>
            <a:off x="3108960" y="3840480"/>
            <a:ext cx="8069999" cy="2651760"/>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815EEDA4-D8D5-87EF-5192-D46C8E9DB9FB}"/>
              </a:ext>
            </a:extLst>
          </p:cNvPr>
          <p:cNvPicPr>
            <a:picLocks noChangeAspect="1"/>
          </p:cNvPicPr>
          <p:nvPr/>
        </p:nvPicPr>
        <p:blipFill>
          <a:blip r:embed="rId3"/>
          <a:srcRect/>
          <a:stretch/>
        </p:blipFill>
        <p:spPr>
          <a:xfrm>
            <a:off x="1189100" y="3937028"/>
            <a:ext cx="1600978" cy="2586194"/>
          </a:xfrm>
          <a:prstGeom prst="rect">
            <a:avLst/>
          </a:prstGeom>
          <a:ln>
            <a:solidFill>
              <a:schemeClr val="bg2"/>
            </a:solidFill>
          </a:ln>
          <a:effectLst>
            <a:outerShdw blurRad="50800" dist="38100" dir="2700000" algn="tl" rotWithShape="0">
              <a:prstClr val="black">
                <a:alpha val="40000"/>
              </a:prstClr>
            </a:outerShdw>
          </a:effectLst>
        </p:spPr>
      </p:pic>
      <p:sp>
        <p:nvSpPr>
          <p:cNvPr id="9" name="Oval 8">
            <a:extLst>
              <a:ext uri="{FF2B5EF4-FFF2-40B4-BE49-F238E27FC236}">
                <a16:creationId xmlns:a16="http://schemas.microsoft.com/office/drawing/2014/main" id="{61905DDC-6E6E-E074-CAAB-3F24166197B2}"/>
              </a:ext>
            </a:extLst>
          </p:cNvPr>
          <p:cNvSpPr/>
          <p:nvPr/>
        </p:nvSpPr>
        <p:spPr>
          <a:xfrm>
            <a:off x="1201457" y="5898225"/>
            <a:ext cx="870849" cy="369715"/>
          </a:xfrm>
          <a:prstGeom prst="ellipse">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Light" panose="020F0302020204030204" pitchFamily="34" charset="0"/>
            </a:endParaRPr>
          </a:p>
        </p:txBody>
      </p:sp>
      <p:sp>
        <p:nvSpPr>
          <p:cNvPr id="2" name="Google Shape;1109;p81">
            <a:extLst>
              <a:ext uri="{FF2B5EF4-FFF2-40B4-BE49-F238E27FC236}">
                <a16:creationId xmlns:a16="http://schemas.microsoft.com/office/drawing/2014/main" id="{21BA99A5-5A11-E44E-88B6-3F6BB68D31D8}"/>
              </a:ext>
            </a:extLst>
          </p:cNvPr>
          <p:cNvSpPr/>
          <p:nvPr/>
        </p:nvSpPr>
        <p:spPr>
          <a:xfrm>
            <a:off x="2296566" y="4451034"/>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957171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5F726-BBCF-30CB-236D-050AA6DD0DE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BD8ADF1-35C1-0BFA-E2CC-F44E71D39D3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29</a:t>
            </a:fld>
            <a:endParaRPr lang="en-US" noProof="0"/>
          </a:p>
        </p:txBody>
      </p:sp>
      <p:sp>
        <p:nvSpPr>
          <p:cNvPr id="10" name="Title 1">
            <a:extLst>
              <a:ext uri="{FF2B5EF4-FFF2-40B4-BE49-F238E27FC236}">
                <a16:creationId xmlns:a16="http://schemas.microsoft.com/office/drawing/2014/main" id="{C389CC98-263B-EE2B-FA4F-B8A6F8A409C4}"/>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Rostering in ADAM</a:t>
            </a:r>
          </a:p>
        </p:txBody>
      </p:sp>
      <p:sp>
        <p:nvSpPr>
          <p:cNvPr id="11" name="Text Placeholder 2">
            <a:extLst>
              <a:ext uri="{FF2B5EF4-FFF2-40B4-BE49-F238E27FC236}">
                <a16:creationId xmlns:a16="http://schemas.microsoft.com/office/drawing/2014/main" id="{5E9D4CD3-91FB-074F-3562-97C9AE3B3F82}"/>
              </a:ext>
            </a:extLst>
          </p:cNvPr>
          <p:cNvSpPr txBox="1">
            <a:spLocks/>
          </p:cNvSpPr>
          <p:nvPr/>
        </p:nvSpPr>
        <p:spPr bwMode="gray">
          <a:xfrm>
            <a:off x="548639" y="1769638"/>
            <a:ext cx="7952810"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defRPr/>
            </a:pPr>
            <a:r>
              <a:rPr lang="en-US" sz="2200" b="0">
                <a:solidFill>
                  <a:srgbClr val="0D004D"/>
                </a:solidFill>
                <a:latin typeface="+mn-lt"/>
                <a:ea typeface="Open Sans Light"/>
                <a:cs typeface="Open Sans Light"/>
              </a:rPr>
              <a:t>R</a:t>
            </a:r>
            <a:r>
              <a:rPr kumimoji="0" lang="en-US" sz="2200" b="0" i="0" u="none" strike="noStrike" kern="1200" cap="none" spc="0" normalizeH="0" baseline="0" noProof="0">
                <a:ln>
                  <a:noFill/>
                </a:ln>
                <a:solidFill>
                  <a:srgbClr val="0D004D"/>
                </a:solidFill>
                <a:effectLst/>
                <a:uLnTx/>
                <a:uFillTx/>
                <a:latin typeface="+mn-lt"/>
                <a:ea typeface="Open Sans Light"/>
                <a:cs typeface="Open Sans Light"/>
              </a:rPr>
              <a:t>oster data will be loaded automatically into ADAM through </a:t>
            </a:r>
            <a:r>
              <a:rPr kumimoji="0" lang="en-US" sz="2200" b="0" i="0" u="none" strike="noStrike" kern="1200" cap="none" spc="0" normalizeH="0" baseline="0" noProof="0" err="1">
                <a:ln>
                  <a:noFill/>
                </a:ln>
                <a:solidFill>
                  <a:srgbClr val="0D004D"/>
                </a:solidFill>
                <a:effectLst/>
                <a:uLnTx/>
                <a:uFillTx/>
                <a:latin typeface="+mn-lt"/>
                <a:ea typeface="Open Sans Light"/>
                <a:cs typeface="Open Sans Light"/>
              </a:rPr>
              <a:t>LaunchPad</a:t>
            </a:r>
            <a:r>
              <a:rPr kumimoji="0" lang="en-US" sz="2200" b="0" i="0" u="none" strike="noStrike" kern="1200" cap="none" spc="0" normalizeH="0" baseline="0" noProof="0">
                <a:ln>
                  <a:noFill/>
                </a:ln>
                <a:solidFill>
                  <a:srgbClr val="0D004D"/>
                </a:solidFill>
                <a:effectLst/>
                <a:uLnTx/>
                <a:uFillTx/>
                <a:latin typeface="+mn-lt"/>
                <a:ea typeface="Open Sans Light"/>
                <a:cs typeface="Open Sans Light"/>
              </a:rPr>
              <a:t>. </a:t>
            </a:r>
            <a:r>
              <a:rPr lang="en-US" sz="2200" b="0">
                <a:solidFill>
                  <a:srgbClr val="0D004D"/>
                </a:solidFill>
                <a:latin typeface="+mn-lt"/>
                <a:ea typeface="Open Sans Light"/>
                <a:cs typeface="Open Sans Light"/>
              </a:rPr>
              <a:t> </a:t>
            </a:r>
            <a:r>
              <a:rPr kumimoji="0" lang="en-US" sz="2200" b="0" i="0" u="none" strike="noStrike" kern="1200" cap="none" spc="0" normalizeH="0" baseline="0" noProof="0">
                <a:ln>
                  <a:noFill/>
                </a:ln>
                <a:solidFill>
                  <a:srgbClr val="0D004D"/>
                </a:solidFill>
                <a:effectLst/>
                <a:uLnTx/>
                <a:uFillTx/>
                <a:latin typeface="+mn-lt"/>
                <a:ea typeface="Open Sans Light"/>
                <a:cs typeface="Open Sans Light"/>
              </a:rPr>
              <a:t>All Student User information will be pulled from NASIS through an application programming interface (API).</a:t>
            </a:r>
          </a:p>
          <a:p>
            <a:pPr marL="0" marR="0" lvl="0" indent="0" algn="l" defTabSz="914400" rtl="0" eaLnBrk="0" fontAlgn="base" latinLnBrk="0" hangingPunct="0">
              <a:lnSpc>
                <a:spcPct val="90000"/>
              </a:lnSpc>
              <a:spcBef>
                <a:spcPts val="1000"/>
              </a:spcBef>
              <a:spcAft>
                <a:spcPct val="0"/>
              </a:spcAft>
              <a:buClrTx/>
              <a:buSzTx/>
              <a:buFontTx/>
              <a:buNone/>
              <a:tabLst/>
              <a:defRPr/>
            </a:pPr>
            <a:endParaRPr kumimoji="0" lang="en-US" sz="2000" b="0" i="0" u="none" strike="noStrike" kern="1200" cap="none" spc="0" normalizeH="0" baseline="0" noProof="0">
              <a:ln>
                <a:noFill/>
              </a:ln>
              <a:solidFill>
                <a:srgbClr val="0D004D"/>
              </a:solidFill>
              <a:effectLst/>
              <a:uLnTx/>
              <a:uFillTx/>
              <a:latin typeface="+mn-lt"/>
              <a:ea typeface="Open Sans Light" panose="020B0306030504020204" pitchFamily="34" charset="0"/>
              <a:cs typeface="Open Sans Light" panose="020B0306030504020204" pitchFamily="34" charset="0"/>
            </a:endParaRPr>
          </a:p>
          <a:p>
            <a:pPr>
              <a:defRPr/>
            </a:pPr>
            <a:r>
              <a:rPr lang="en-US" sz="2200" b="0">
                <a:solidFill>
                  <a:srgbClr val="0D004D"/>
                </a:solidFill>
                <a:latin typeface="+mn-lt"/>
                <a:ea typeface="Open Sans Light"/>
                <a:cs typeface="Open Sans Light"/>
              </a:rPr>
              <a:t>The roster can be updated in NASIS for the following</a:t>
            </a:r>
            <a:r>
              <a:rPr kumimoji="0" lang="en-US" sz="2200" b="0" i="0" u="none" strike="noStrike" kern="1200" cap="none" spc="0" normalizeH="0" baseline="0" noProof="0">
                <a:ln>
                  <a:noFill/>
                </a:ln>
                <a:solidFill>
                  <a:srgbClr val="0D004D"/>
                </a:solidFill>
                <a:effectLst/>
                <a:uLnTx/>
                <a:uFillTx/>
                <a:latin typeface="+mn-lt"/>
                <a:ea typeface="Open Sans Light"/>
                <a:cs typeface="Open Sans Light"/>
              </a:rPr>
              <a:t>: </a:t>
            </a:r>
            <a:endParaRPr lang="en-US" sz="2200" b="0" i="0" u="none" strike="noStrike" kern="1200" cap="none" spc="0" normalizeH="0" baseline="0" noProof="0">
              <a:ln>
                <a:noFill/>
              </a:ln>
              <a:solidFill>
                <a:srgbClr val="0D004D"/>
              </a:solidFill>
              <a:effectLst/>
              <a:uLnTx/>
              <a:uFillTx/>
              <a:latin typeface="+mn-lt"/>
              <a:ea typeface="Open Sans Light"/>
              <a:cs typeface="Open Sans Light"/>
            </a:endParaRPr>
          </a:p>
          <a:p>
            <a:pPr marL="914400" marR="0" lvl="1" indent="-457200" algn="l" defTabSz="914400" rtl="0" eaLnBrk="0" fontAlgn="base" latinLnBrk="0" hangingPunct="0">
              <a:lnSpc>
                <a:spcPct val="90000"/>
              </a:lnSpc>
              <a:spcBef>
                <a:spcPts val="500"/>
              </a:spcBef>
              <a:spcAft>
                <a:spcPct val="0"/>
              </a:spcAft>
              <a:buClrTx/>
              <a:buSzTx/>
              <a:buFont typeface="+mj-lt"/>
              <a:buAutoNum type="arabicPeriod"/>
              <a:tabLst/>
              <a:defRPr/>
            </a:pPr>
            <a:r>
              <a:rPr kumimoji="0" lang="en-US" b="0" i="0" u="none" strike="noStrike" kern="1200" cap="none" spc="0" normalizeH="0" baseline="0" noProof="0">
                <a:ln>
                  <a:noFill/>
                </a:ln>
                <a:solidFill>
                  <a:srgbClr val="0D004D"/>
                </a:solidFill>
                <a:effectLst/>
                <a:uLnTx/>
                <a:uFillTx/>
                <a:latin typeface="+mn-lt"/>
                <a:ea typeface="Open Sans Light"/>
                <a:cs typeface="Open Sans Light"/>
              </a:rPr>
              <a:t>New students.</a:t>
            </a:r>
            <a:endParaRPr lang="en-US" b="0" i="0" u="none" strike="noStrike" kern="1200" cap="none" spc="0" normalizeH="0" baseline="0" noProof="0">
              <a:ln>
                <a:noFill/>
              </a:ln>
              <a:solidFill>
                <a:srgbClr val="0D004D"/>
              </a:solidFill>
              <a:effectLst/>
              <a:uLnTx/>
              <a:uFillTx/>
              <a:latin typeface="+mn-lt"/>
              <a:ea typeface="Open Sans Light"/>
              <a:cs typeface="Open Sans Light"/>
            </a:endParaRPr>
          </a:p>
          <a:p>
            <a:pPr marL="914400" marR="0" lvl="1" indent="-457200" algn="l" defTabSz="914400" rtl="0" eaLnBrk="0" fontAlgn="base" latinLnBrk="0" hangingPunct="0">
              <a:lnSpc>
                <a:spcPct val="90000"/>
              </a:lnSpc>
              <a:spcBef>
                <a:spcPts val="500"/>
              </a:spcBef>
              <a:spcAft>
                <a:spcPct val="0"/>
              </a:spcAft>
              <a:buClrTx/>
              <a:buSzTx/>
              <a:buFont typeface="+mj-lt"/>
              <a:buAutoNum type="arabicPeriod"/>
              <a:tabLst/>
              <a:defRPr/>
            </a:pPr>
            <a:r>
              <a:rPr kumimoji="0" lang="en-US" b="0" i="0" u="none" strike="noStrike" kern="1200" cap="none" spc="0" normalizeH="0" baseline="0" noProof="0">
                <a:ln>
                  <a:noFill/>
                </a:ln>
                <a:solidFill>
                  <a:srgbClr val="0D004D"/>
                </a:solidFill>
                <a:effectLst/>
                <a:uLnTx/>
                <a:uFillTx/>
                <a:latin typeface="+mn-lt"/>
                <a:ea typeface="Open Sans Light"/>
                <a:cs typeface="Open Sans Light"/>
              </a:rPr>
              <a:t>Student transfers (school to school or district to district).</a:t>
            </a:r>
            <a:endParaRPr lang="en-US" b="0" i="0" u="none" strike="noStrike" kern="1200" cap="none" spc="0" normalizeH="0" baseline="0" noProof="0">
              <a:ln>
                <a:noFill/>
              </a:ln>
              <a:solidFill>
                <a:srgbClr val="0D004D"/>
              </a:solidFill>
              <a:effectLst/>
              <a:uLnTx/>
              <a:uFillTx/>
              <a:latin typeface="+mn-lt"/>
              <a:ea typeface="Open Sans Light"/>
              <a:cs typeface="Open Sans Light"/>
            </a:endParaRPr>
          </a:p>
          <a:p>
            <a:pPr marL="914400" marR="0" lvl="1" indent="-457200" algn="l" defTabSz="914400" rtl="0" eaLnBrk="0" fontAlgn="base" latinLnBrk="0" hangingPunct="0">
              <a:lnSpc>
                <a:spcPct val="90000"/>
              </a:lnSpc>
              <a:spcBef>
                <a:spcPts val="500"/>
              </a:spcBef>
              <a:spcAft>
                <a:spcPct val="0"/>
              </a:spcAft>
              <a:buClrTx/>
              <a:buSzTx/>
              <a:buFont typeface="+mj-lt"/>
              <a:buAutoNum type="arabicPeriod"/>
              <a:tabLst/>
              <a:defRPr/>
            </a:pPr>
            <a:r>
              <a:rPr kumimoji="0" lang="en-US" b="0" i="0" u="none" strike="noStrike" kern="1200" cap="none" spc="0" normalizeH="0" baseline="0" noProof="0">
                <a:ln>
                  <a:noFill/>
                </a:ln>
                <a:solidFill>
                  <a:srgbClr val="0D004D"/>
                </a:solidFill>
                <a:effectLst/>
                <a:uLnTx/>
                <a:uFillTx/>
                <a:latin typeface="+mn-lt"/>
                <a:ea typeface="Open Sans Light"/>
                <a:cs typeface="Open Sans Light"/>
              </a:rPr>
              <a:t>Data updates (DOB, name, demographic information).</a:t>
            </a:r>
            <a:endParaRPr lang="en-US" b="0" i="0" u="none" strike="noStrike" kern="1200" cap="none" spc="0" normalizeH="0" baseline="0" noProof="0">
              <a:ln>
                <a:noFill/>
              </a:ln>
              <a:solidFill>
                <a:srgbClr val="0D004D"/>
              </a:solidFill>
              <a:effectLst/>
              <a:uLnTx/>
              <a:uFillTx/>
              <a:latin typeface="+mn-lt"/>
              <a:ea typeface="Open Sans Light"/>
              <a:cs typeface="Open Sans Light"/>
            </a:endParaRPr>
          </a:p>
          <a:p>
            <a:pPr marL="914400" marR="0" lvl="1" indent="-457200" algn="l" defTabSz="914400" rtl="0" eaLnBrk="0" fontAlgn="base" latinLnBrk="0" hangingPunct="0">
              <a:lnSpc>
                <a:spcPct val="90000"/>
              </a:lnSpc>
              <a:spcBef>
                <a:spcPts val="500"/>
              </a:spcBef>
              <a:spcAft>
                <a:spcPct val="0"/>
              </a:spcAft>
              <a:buClrTx/>
              <a:buSzTx/>
              <a:buFont typeface="+mj-lt"/>
              <a:buAutoNum type="arabicPeriod"/>
              <a:tabLst/>
              <a:defRPr/>
            </a:pPr>
            <a:endParaRPr kumimoji="0" lang="en-US" sz="2000" b="0" i="0" u="none" strike="noStrike" kern="1200" cap="none" spc="0" normalizeH="0" baseline="0" noProof="0">
              <a:ln>
                <a:noFill/>
              </a:ln>
              <a:solidFill>
                <a:srgbClr val="0D004D"/>
              </a:solidFill>
              <a:effectLst/>
              <a:uLnTx/>
              <a:uFillTx/>
              <a:latin typeface="+mn-lt"/>
              <a:ea typeface="Open Sans Light" panose="020B0306030504020204" pitchFamily="34" charset="0"/>
              <a:cs typeface="Open Sans Light" panose="020B0306030504020204" pitchFamily="34" charset="0"/>
            </a:endParaRPr>
          </a:p>
          <a:p>
            <a:pPr marL="0" marR="0" lvl="0" indent="0" algn="l" defTabSz="914400" rtl="0" eaLnBrk="0" fontAlgn="base" latinLnBrk="0" hangingPunct="0">
              <a:lnSpc>
                <a:spcPct val="90000"/>
              </a:lnSpc>
              <a:spcBef>
                <a:spcPts val="1000"/>
              </a:spcBef>
              <a:spcAft>
                <a:spcPct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mn-lt"/>
                <a:ea typeface="Open Sans Light"/>
                <a:cs typeface="Open Sans Light"/>
              </a:rPr>
              <a:t>Accommodations will </a:t>
            </a:r>
            <a:r>
              <a:rPr kumimoji="0" lang="en-US" sz="2200" b="0" i="1" u="sng" strike="noStrike" kern="1200" cap="none" spc="0" normalizeH="0" baseline="0" noProof="0">
                <a:ln>
                  <a:noFill/>
                </a:ln>
                <a:solidFill>
                  <a:srgbClr val="0D004D"/>
                </a:solidFill>
                <a:effectLst/>
                <a:uLnTx/>
                <a:uFillTx/>
                <a:latin typeface="+mn-lt"/>
                <a:ea typeface="Open Sans Light"/>
                <a:cs typeface="Open Sans Light"/>
              </a:rPr>
              <a:t>not</a:t>
            </a:r>
            <a:r>
              <a:rPr kumimoji="0" lang="en-US" sz="2200" b="0" i="0" u="none" strike="noStrike" kern="1200" cap="none" spc="0" normalizeH="0" baseline="0" noProof="0">
                <a:ln>
                  <a:noFill/>
                </a:ln>
                <a:solidFill>
                  <a:srgbClr val="0D004D"/>
                </a:solidFill>
                <a:effectLst/>
                <a:uLnTx/>
                <a:uFillTx/>
                <a:latin typeface="+mn-lt"/>
                <a:ea typeface="Open Sans Light"/>
                <a:cs typeface="Open Sans Light"/>
              </a:rPr>
              <a:t> be updated via roster imports, and it is the responsibility of the school Test Coordinator to update accommodations in ADAM.</a:t>
            </a:r>
            <a:endParaRPr lang="en-US" sz="2200" b="0" i="0" u="none" strike="noStrike" kern="1200" cap="none" spc="0" normalizeH="0" baseline="0" noProof="0">
              <a:ln>
                <a:noFill/>
              </a:ln>
              <a:solidFill>
                <a:srgbClr val="0D004D"/>
              </a:solidFill>
              <a:effectLst/>
              <a:uLnTx/>
              <a:uFillTx/>
              <a:latin typeface="+mn-lt"/>
              <a:ea typeface="Open Sans Light"/>
              <a:cs typeface="Open Sans Light"/>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FC62072C-2226-E1EC-BF9D-F710F23034E5}"/>
                  </a:ext>
                </a:extLst>
              </p14:cNvPr>
              <p14:cNvContentPartPr/>
              <p14:nvPr/>
            </p14:nvContentPartPr>
            <p14:xfrm>
              <a:off x="11581279" y="6572250"/>
              <a:ext cx="16808" cy="16808"/>
            </p14:xfrm>
          </p:contentPart>
        </mc:Choice>
        <mc:Fallback xmlns="">
          <p:pic>
            <p:nvPicPr>
              <p:cNvPr id="2" name="Ink 1">
                <a:extLst>
                  <a:ext uri="{FF2B5EF4-FFF2-40B4-BE49-F238E27FC236}">
                    <a16:creationId xmlns:a16="http://schemas.microsoft.com/office/drawing/2014/main" id="{FC62072C-2226-E1EC-BF9D-F710F23034E5}"/>
                  </a:ext>
                </a:extLst>
              </p:cNvPr>
              <p:cNvPicPr/>
              <p:nvPr/>
            </p:nvPicPr>
            <p:blipFill>
              <a:blip r:embed="rId3"/>
              <a:stretch>
                <a:fillRect/>
              </a:stretch>
            </p:blipFill>
            <p:spPr>
              <a:xfrm>
                <a:off x="9060079" y="1529850"/>
                <a:ext cx="5042400" cy="10084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7C6CB674-D435-4E0E-030C-8DC79BD97B7D}"/>
                  </a:ext>
                </a:extLst>
              </p14:cNvPr>
              <p14:cNvContentPartPr/>
              <p14:nvPr/>
            </p14:nvContentPartPr>
            <p14:xfrm>
              <a:off x="12724279" y="6415368"/>
              <a:ext cx="16808" cy="16808"/>
            </p14:xfrm>
          </p:contentPart>
        </mc:Choice>
        <mc:Fallback xmlns="">
          <p:pic>
            <p:nvPicPr>
              <p:cNvPr id="3" name="Ink 2">
                <a:extLst>
                  <a:ext uri="{FF2B5EF4-FFF2-40B4-BE49-F238E27FC236}">
                    <a16:creationId xmlns:a16="http://schemas.microsoft.com/office/drawing/2014/main" id="{7C6CB674-D435-4E0E-030C-8DC79BD97B7D}"/>
                  </a:ext>
                </a:extLst>
              </p:cNvPr>
              <p:cNvPicPr/>
              <p:nvPr/>
            </p:nvPicPr>
            <p:blipFill>
              <a:blip r:embed="rId3"/>
              <a:stretch>
                <a:fillRect/>
              </a:stretch>
            </p:blipFill>
            <p:spPr>
              <a:xfrm>
                <a:off x="10203079" y="1372968"/>
                <a:ext cx="5042400" cy="10084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2A3CA1ED-0BED-C67F-ED12-A7CC70564172}"/>
                  </a:ext>
                </a:extLst>
              </p14:cNvPr>
              <p14:cNvContentPartPr/>
              <p14:nvPr/>
            </p14:nvContentPartPr>
            <p14:xfrm>
              <a:off x="-2935572" y="999344"/>
              <a:ext cx="18737" cy="18737"/>
            </p14:xfrm>
          </p:contentPart>
        </mc:Choice>
        <mc:Fallback xmlns="">
          <p:pic>
            <p:nvPicPr>
              <p:cNvPr id="4" name="Ink 3">
                <a:extLst>
                  <a:ext uri="{FF2B5EF4-FFF2-40B4-BE49-F238E27FC236}">
                    <a16:creationId xmlns:a16="http://schemas.microsoft.com/office/drawing/2014/main" id="{2A3CA1ED-0BED-C67F-ED12-A7CC70564172}"/>
                  </a:ext>
                </a:extLst>
              </p:cNvPr>
              <p:cNvPicPr/>
              <p:nvPr/>
            </p:nvPicPr>
            <p:blipFill>
              <a:blip r:embed="rId3"/>
              <a:stretch>
                <a:fillRect/>
              </a:stretch>
            </p:blipFill>
            <p:spPr>
              <a:xfrm>
                <a:off x="-5746122" y="-4621756"/>
                <a:ext cx="5621100" cy="11242200"/>
              </a:xfrm>
              <a:prstGeom prst="rect">
                <a:avLst/>
              </a:prstGeom>
            </p:spPr>
          </p:pic>
        </mc:Fallback>
      </mc:AlternateContent>
    </p:spTree>
    <p:extLst>
      <p:ext uri="{BB962C8B-B14F-4D97-AF65-F5344CB8AC3E}">
        <p14:creationId xmlns:p14="http://schemas.microsoft.com/office/powerpoint/2010/main" val="3448726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75CE7-9A1B-7FDC-D15E-6F051A52C6E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FD869CD-83E9-D6DD-ADD8-79E0A715436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30</a:t>
            </a:fld>
            <a:endParaRPr lang="en-US" noProof="0"/>
          </a:p>
        </p:txBody>
      </p:sp>
      <p:sp>
        <p:nvSpPr>
          <p:cNvPr id="10" name="Title 1">
            <a:extLst>
              <a:ext uri="{FF2B5EF4-FFF2-40B4-BE49-F238E27FC236}">
                <a16:creationId xmlns:a16="http://schemas.microsoft.com/office/drawing/2014/main" id="{E8688E84-ECC2-CD07-63B3-A1FC9B74C607}"/>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Before Testing – Students</a:t>
            </a:r>
          </a:p>
        </p:txBody>
      </p:sp>
      <p:sp>
        <p:nvSpPr>
          <p:cNvPr id="11" name="Text Placeholder 2">
            <a:extLst>
              <a:ext uri="{FF2B5EF4-FFF2-40B4-BE49-F238E27FC236}">
                <a16:creationId xmlns:a16="http://schemas.microsoft.com/office/drawing/2014/main" id="{85949B37-7154-322A-6FA3-D836B63FB224}"/>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Wingdings" panose="05000000000000000000" pitchFamily="2" charset="2"/>
              <a:buChar char="§"/>
            </a:pPr>
            <a:r>
              <a:rPr lang="en-US" sz="2600" b="0">
                <a:solidFill>
                  <a:srgbClr val="0D004D"/>
                </a:solidFill>
                <a:latin typeface="+mn-lt"/>
              </a:rPr>
              <a:t>Student Data</a:t>
            </a:r>
          </a:p>
          <a:p>
            <a:pPr marL="914400" lvl="1" indent="-457200">
              <a:buFont typeface="Wingdings" panose="05000000000000000000" pitchFamily="2" charset="2"/>
              <a:buChar char="§"/>
            </a:pPr>
            <a:r>
              <a:rPr lang="en-US" sz="2400" b="0">
                <a:solidFill>
                  <a:srgbClr val="0D004D"/>
                </a:solidFill>
                <a:latin typeface="+mn-lt"/>
              </a:rPr>
              <a:t>Student details</a:t>
            </a:r>
          </a:p>
          <a:p>
            <a:pPr marL="457200" indent="-457200">
              <a:buFont typeface="Wingdings" panose="05000000000000000000" pitchFamily="2" charset="2"/>
              <a:buChar char="§"/>
            </a:pPr>
            <a:r>
              <a:rPr lang="en-US" sz="2600" b="0">
                <a:solidFill>
                  <a:srgbClr val="0D004D"/>
                </a:solidFill>
                <a:latin typeface="+mn-lt"/>
              </a:rPr>
              <a:t>Accommodations and Accessibility</a:t>
            </a:r>
          </a:p>
          <a:p>
            <a:pPr marL="914400" lvl="1" indent="-457200">
              <a:buFont typeface="Wingdings" panose="05000000000000000000" pitchFamily="2" charset="2"/>
              <a:buChar char="§"/>
            </a:pPr>
            <a:r>
              <a:rPr lang="en-US" sz="2400" b="0">
                <a:solidFill>
                  <a:srgbClr val="0D004D"/>
                </a:solidFill>
                <a:latin typeface="+mn-lt"/>
              </a:rPr>
              <a:t>Adding &amp; verifying accommodations</a:t>
            </a:r>
          </a:p>
          <a:p>
            <a:pPr marL="914400" lvl="1" indent="-457200">
              <a:buFont typeface="Wingdings" panose="05000000000000000000" pitchFamily="2" charset="2"/>
              <a:buChar char="§"/>
            </a:pPr>
            <a:r>
              <a:rPr lang="en-US" sz="2400" b="0">
                <a:solidFill>
                  <a:srgbClr val="0D004D"/>
                </a:solidFill>
                <a:latin typeface="+mn-lt"/>
              </a:rPr>
              <a:t>Paper testers</a:t>
            </a:r>
          </a:p>
        </p:txBody>
      </p:sp>
    </p:spTree>
    <p:extLst>
      <p:ext uri="{BB962C8B-B14F-4D97-AF65-F5344CB8AC3E}">
        <p14:creationId xmlns:p14="http://schemas.microsoft.com/office/powerpoint/2010/main" val="1498320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EC8DE-FBE2-F71D-81C8-1F814053588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6052C71-42C1-0D0A-CCFE-977D1A6AB5C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31</a:t>
            </a:fld>
            <a:endParaRPr lang="en-US" noProof="0"/>
          </a:p>
        </p:txBody>
      </p:sp>
      <p:sp>
        <p:nvSpPr>
          <p:cNvPr id="10" name="Title 1">
            <a:extLst>
              <a:ext uri="{FF2B5EF4-FFF2-40B4-BE49-F238E27FC236}">
                <a16:creationId xmlns:a16="http://schemas.microsoft.com/office/drawing/2014/main" id="{C8E64FCA-AF9F-5A0C-3AB4-1AFB845C9B45}"/>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View Roster Data in ADAM</a:t>
            </a:r>
          </a:p>
        </p:txBody>
      </p:sp>
      <p:sp>
        <p:nvSpPr>
          <p:cNvPr id="11" name="Text Placeholder 2">
            <a:extLst>
              <a:ext uri="{FF2B5EF4-FFF2-40B4-BE49-F238E27FC236}">
                <a16:creationId xmlns:a16="http://schemas.microsoft.com/office/drawing/2014/main" id="{6CF8D460-DE0B-1AA1-4A4A-5A5B783CD3A3}"/>
              </a:ext>
            </a:extLst>
          </p:cNvPr>
          <p:cNvSpPr txBox="1">
            <a:spLocks/>
          </p:cNvSpPr>
          <p:nvPr/>
        </p:nvSpPr>
        <p:spPr bwMode="gray">
          <a:xfrm>
            <a:off x="548639" y="1769637"/>
            <a:ext cx="9596257" cy="1976649"/>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endParaRPr>
          </a:p>
        </p:txBody>
      </p:sp>
      <p:pic>
        <p:nvPicPr>
          <p:cNvPr id="2" name="Picture 1">
            <a:extLst>
              <a:ext uri="{FF2B5EF4-FFF2-40B4-BE49-F238E27FC236}">
                <a16:creationId xmlns:a16="http://schemas.microsoft.com/office/drawing/2014/main" id="{887A356E-F92E-93A7-748B-1D5BC012CD5B}"/>
              </a:ext>
            </a:extLst>
          </p:cNvPr>
          <p:cNvPicPr>
            <a:picLocks noChangeAspect="1"/>
          </p:cNvPicPr>
          <p:nvPr/>
        </p:nvPicPr>
        <p:blipFill>
          <a:blip r:embed="rId2"/>
          <a:srcRect/>
          <a:stretch/>
        </p:blipFill>
        <p:spPr>
          <a:xfrm>
            <a:off x="388275" y="1945033"/>
            <a:ext cx="11403272" cy="3747056"/>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E2AA8B8F-4F63-F8A8-F10F-E3734585374F}"/>
              </a:ext>
            </a:extLst>
          </p:cNvPr>
          <p:cNvSpPr/>
          <p:nvPr/>
        </p:nvSpPr>
        <p:spPr>
          <a:xfrm>
            <a:off x="380008" y="2502286"/>
            <a:ext cx="913509" cy="333680"/>
          </a:xfrm>
          <a:prstGeom prst="ellipse">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Calibri Light" panose="020F0302020204030204" pitchFamily="34" charset="0"/>
            </a:endParaRPr>
          </a:p>
        </p:txBody>
      </p:sp>
      <p:sp>
        <p:nvSpPr>
          <p:cNvPr id="6" name="Oval 5">
            <a:extLst>
              <a:ext uri="{FF2B5EF4-FFF2-40B4-BE49-F238E27FC236}">
                <a16:creationId xmlns:a16="http://schemas.microsoft.com/office/drawing/2014/main" id="{FD2268FF-30CC-464A-F470-49E140BE693B}"/>
              </a:ext>
            </a:extLst>
          </p:cNvPr>
          <p:cNvSpPr/>
          <p:nvPr/>
        </p:nvSpPr>
        <p:spPr>
          <a:xfrm>
            <a:off x="628363" y="3011362"/>
            <a:ext cx="665154" cy="240987"/>
          </a:xfrm>
          <a:prstGeom prst="ellipse">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Calibri Light" panose="020F0302020204030204" pitchFamily="34" charset="0"/>
            </a:endParaRPr>
          </a:p>
        </p:txBody>
      </p:sp>
    </p:spTree>
    <p:extLst>
      <p:ext uri="{BB962C8B-B14F-4D97-AF65-F5344CB8AC3E}">
        <p14:creationId xmlns:p14="http://schemas.microsoft.com/office/powerpoint/2010/main" val="15102144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DECF6">
            <a:alpha val="80000"/>
          </a:srgbClr>
        </a:solidFill>
        <a:effectLst/>
      </p:bgPr>
    </p:bg>
    <p:spTree>
      <p:nvGrpSpPr>
        <p:cNvPr id="1" name="">
          <a:extLst>
            <a:ext uri="{FF2B5EF4-FFF2-40B4-BE49-F238E27FC236}">
              <a16:creationId xmlns:a16="http://schemas.microsoft.com/office/drawing/2014/main" id="{39BA89FF-91BA-310C-C94A-43C299E65C8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9CC9040-16D3-A59B-A97F-78784F15801C}"/>
              </a:ext>
            </a:extLst>
          </p:cNvPr>
          <p:cNvPicPr>
            <a:picLocks noChangeAspect="1"/>
          </p:cNvPicPr>
          <p:nvPr/>
        </p:nvPicPr>
        <p:blipFill>
          <a:blip r:embed="rId2"/>
          <a:srcRect/>
          <a:stretch/>
        </p:blipFill>
        <p:spPr>
          <a:xfrm>
            <a:off x="2103117" y="3291840"/>
            <a:ext cx="8773930" cy="3108960"/>
          </a:xfrm>
          <a:prstGeom prst="rect">
            <a:avLst/>
          </a:prstGeom>
        </p:spPr>
      </p:pic>
      <p:sp>
        <p:nvSpPr>
          <p:cNvPr id="5" name="Slide Number Placeholder 4">
            <a:extLst>
              <a:ext uri="{FF2B5EF4-FFF2-40B4-BE49-F238E27FC236}">
                <a16:creationId xmlns:a16="http://schemas.microsoft.com/office/drawing/2014/main" id="{C529B2A6-5A42-B648-4226-63ACD45D85A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32</a:t>
            </a:fld>
            <a:endParaRPr lang="en-US" noProof="0"/>
          </a:p>
        </p:txBody>
      </p:sp>
      <p:sp>
        <p:nvSpPr>
          <p:cNvPr id="10" name="Title 1">
            <a:extLst>
              <a:ext uri="{FF2B5EF4-FFF2-40B4-BE49-F238E27FC236}">
                <a16:creationId xmlns:a16="http://schemas.microsoft.com/office/drawing/2014/main" id="{811C0760-C67A-9501-F82E-7F768D28071F}"/>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ADAM – Students</a:t>
            </a:r>
          </a:p>
        </p:txBody>
      </p:sp>
      <p:sp>
        <p:nvSpPr>
          <p:cNvPr id="11" name="Text Placeholder 2">
            <a:extLst>
              <a:ext uri="{FF2B5EF4-FFF2-40B4-BE49-F238E27FC236}">
                <a16:creationId xmlns:a16="http://schemas.microsoft.com/office/drawing/2014/main" id="{A2987736-32B9-7815-D6EC-7B37D6E4BC71}"/>
              </a:ext>
            </a:extLst>
          </p:cNvPr>
          <p:cNvSpPr txBox="1">
            <a:spLocks/>
          </p:cNvSpPr>
          <p:nvPr/>
        </p:nvSpPr>
        <p:spPr bwMode="gray">
          <a:xfrm>
            <a:off x="548640" y="1769638"/>
            <a:ext cx="7470895" cy="1659362"/>
          </a:xfrm>
        </p:spPr>
        <p:txBody>
          <a:bodyPr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Viewing Student Demographics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On the Users screen, you will be able to view the list of Students uploaded to ADAM. Select </a:t>
            </a:r>
            <a:r>
              <a:rPr kumimoji="0" lang="en-US" sz="220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Edit </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under </a:t>
            </a:r>
            <a:r>
              <a:rPr lang="en-US" sz="2200" b="0">
                <a:solidFill>
                  <a:srgbClr val="0D004D"/>
                </a:solidFill>
                <a:latin typeface="Plus Jakarta Sans" pitchFamily="2" charset="0"/>
                <a:cs typeface="Plus Jakarta Sans" pitchFamily="2" charset="0"/>
              </a:rPr>
              <a:t>A</a:t>
            </a:r>
            <a:r>
              <a:rPr kumimoji="0" lang="en-US" sz="2200" b="0" i="0" u="none" strike="noStrike" kern="1200" cap="none" spc="0" normalizeH="0" baseline="0" noProof="0" err="1">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ctions</a:t>
            </a:r>
            <a:r>
              <a:rPr kumimoji="0" lang="en-US" sz="22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 to view the User Setup.</a:t>
            </a:r>
          </a:p>
        </p:txBody>
      </p:sp>
      <p:sp>
        <p:nvSpPr>
          <p:cNvPr id="8" name="TextBox 7">
            <a:extLst>
              <a:ext uri="{FF2B5EF4-FFF2-40B4-BE49-F238E27FC236}">
                <a16:creationId xmlns:a16="http://schemas.microsoft.com/office/drawing/2014/main" id="{C7B547C0-3C52-2941-2D93-4118AD06A0B4}"/>
              </a:ext>
            </a:extLst>
          </p:cNvPr>
          <p:cNvSpPr txBox="1"/>
          <p:nvPr/>
        </p:nvSpPr>
        <p:spPr>
          <a:xfrm>
            <a:off x="9414628" y="3556000"/>
            <a:ext cx="674255" cy="215444"/>
          </a:xfrm>
          <a:prstGeom prst="rect">
            <a:avLst/>
          </a:prstGeom>
          <a:solidFill>
            <a:srgbClr val="EDECF6"/>
          </a:solidFill>
          <a:ln>
            <a:solidFill>
              <a:schemeClr val="tx1"/>
            </a:solidFill>
          </a:ln>
        </p:spPr>
        <p:txBody>
          <a:bodyPr wrap="square" lIns="0" tIns="0" rIns="0" bIns="0" rtlCol="0">
            <a:spAutoFit/>
          </a:bodyPr>
          <a:lstStyle/>
          <a:p>
            <a:pPr algn="l"/>
            <a:r>
              <a:rPr lang="en-US" sz="1400" b="1">
                <a:solidFill>
                  <a:schemeClr val="tx2"/>
                </a:solidFill>
              </a:rPr>
              <a:t>Actions</a:t>
            </a:r>
          </a:p>
        </p:txBody>
      </p:sp>
    </p:spTree>
    <p:extLst>
      <p:ext uri="{BB962C8B-B14F-4D97-AF65-F5344CB8AC3E}">
        <p14:creationId xmlns:p14="http://schemas.microsoft.com/office/powerpoint/2010/main" val="8329229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CE98C-1668-399D-B256-A476E1FE78B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69E9608-84DB-7BDE-C9E2-AF1C47DFB64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33</a:t>
            </a:fld>
            <a:endParaRPr lang="en-US" noProof="0"/>
          </a:p>
        </p:txBody>
      </p:sp>
      <p:sp>
        <p:nvSpPr>
          <p:cNvPr id="10" name="Title 1">
            <a:extLst>
              <a:ext uri="{FF2B5EF4-FFF2-40B4-BE49-F238E27FC236}">
                <a16:creationId xmlns:a16="http://schemas.microsoft.com/office/drawing/2014/main" id="{1D3EEEC7-4FD3-335E-9E35-34408C0C74C0}"/>
              </a:ext>
            </a:extLst>
          </p:cNvPr>
          <p:cNvSpPr txBox="1">
            <a:spLocks/>
          </p:cNvSpPr>
          <p:nvPr/>
        </p:nvSpPr>
        <p:spPr bwMode="gray">
          <a:xfrm>
            <a:off x="548639" y="0"/>
            <a:ext cx="8545934"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ADAM – Student User Setup Page</a:t>
            </a:r>
          </a:p>
        </p:txBody>
      </p:sp>
      <p:sp>
        <p:nvSpPr>
          <p:cNvPr id="11" name="Text Placeholder 2">
            <a:extLst>
              <a:ext uri="{FF2B5EF4-FFF2-40B4-BE49-F238E27FC236}">
                <a16:creationId xmlns:a16="http://schemas.microsoft.com/office/drawing/2014/main" id="{CA8F5DB1-A5F7-0552-FB76-125F273E0715}"/>
              </a:ext>
            </a:extLst>
          </p:cNvPr>
          <p:cNvSpPr txBox="1">
            <a:spLocks/>
          </p:cNvSpPr>
          <p:nvPr/>
        </p:nvSpPr>
        <p:spPr bwMode="gray">
          <a:xfrm>
            <a:off x="548640" y="1769638"/>
            <a:ext cx="7470895" cy="1659362"/>
          </a:xfrm>
        </p:spPr>
        <p:txBody>
          <a:bodyPr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Those with the Test Coordinator role will have access to student details and can use the User Setup screen to view demographic information and both verify and update accommodations.</a:t>
            </a:r>
          </a:p>
        </p:txBody>
      </p:sp>
      <p:pic>
        <p:nvPicPr>
          <p:cNvPr id="2" name="Picture 5">
            <a:extLst>
              <a:ext uri="{FF2B5EF4-FFF2-40B4-BE49-F238E27FC236}">
                <a16:creationId xmlns:a16="http://schemas.microsoft.com/office/drawing/2014/main" id="{991F8942-684D-2407-AA27-5E1B3087475B}"/>
              </a:ext>
            </a:extLst>
          </p:cNvPr>
          <p:cNvPicPr>
            <a:picLocks noChangeAspect="1"/>
          </p:cNvPicPr>
          <p:nvPr/>
        </p:nvPicPr>
        <p:blipFill>
          <a:blip r:embed="rId2"/>
          <a:srcRect/>
          <a:stretch/>
        </p:blipFill>
        <p:spPr>
          <a:xfrm>
            <a:off x="1020749" y="3792451"/>
            <a:ext cx="5132405" cy="2062646"/>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6">
            <a:extLst>
              <a:ext uri="{FF2B5EF4-FFF2-40B4-BE49-F238E27FC236}">
                <a16:creationId xmlns:a16="http://schemas.microsoft.com/office/drawing/2014/main" id="{5D1290EA-A206-C41C-DC6E-86B259E10C8C}"/>
              </a:ext>
            </a:extLst>
          </p:cNvPr>
          <p:cNvPicPr>
            <a:picLocks noChangeAspect="1"/>
          </p:cNvPicPr>
          <p:nvPr/>
        </p:nvPicPr>
        <p:blipFill>
          <a:blip r:embed="rId3"/>
          <a:srcRect/>
          <a:stretch/>
        </p:blipFill>
        <p:spPr>
          <a:xfrm>
            <a:off x="7152741" y="2988613"/>
            <a:ext cx="3833025" cy="1828800"/>
          </a:xfrm>
          <a:prstGeom prst="rect">
            <a:avLst/>
          </a:prstGeom>
          <a:ln>
            <a:solidFill>
              <a:schemeClr val="bg2"/>
            </a:solidFill>
          </a:ln>
          <a:effectLst>
            <a:outerShdw blurRad="50800" dist="38100" dir="2700000" algn="tl" rotWithShape="0">
              <a:prstClr val="black">
                <a:alpha val="40000"/>
              </a:prstClr>
            </a:outerShdw>
          </a:effectLst>
        </p:spPr>
      </p:pic>
      <p:pic>
        <p:nvPicPr>
          <p:cNvPr id="4" name="Picture 7">
            <a:extLst>
              <a:ext uri="{FF2B5EF4-FFF2-40B4-BE49-F238E27FC236}">
                <a16:creationId xmlns:a16="http://schemas.microsoft.com/office/drawing/2014/main" id="{D9B0154E-9AEB-3023-05E4-FDCE1C3FDDF3}"/>
              </a:ext>
            </a:extLst>
          </p:cNvPr>
          <p:cNvPicPr>
            <a:picLocks noChangeAspect="1"/>
          </p:cNvPicPr>
          <p:nvPr/>
        </p:nvPicPr>
        <p:blipFill>
          <a:blip r:embed="rId4"/>
          <a:srcRect/>
          <a:stretch/>
        </p:blipFill>
        <p:spPr>
          <a:xfrm>
            <a:off x="7040880" y="5029200"/>
            <a:ext cx="4655847" cy="1645920"/>
          </a:xfrm>
          <a:prstGeom prst="rect">
            <a:avLst/>
          </a:prstGeom>
          <a:ln>
            <a:solidFill>
              <a:schemeClr val="bg2"/>
            </a:solidFill>
          </a:ln>
          <a:effectLst>
            <a:outerShdw blurRad="50800" dist="38100" dir="2700000" algn="tl" rotWithShape="0">
              <a:prstClr val="black">
                <a:alpha val="40000"/>
              </a:prstClr>
            </a:outerShdw>
          </a:effectLst>
        </p:spPr>
      </p:pic>
      <p:sp>
        <p:nvSpPr>
          <p:cNvPr id="12" name="Google Shape;1109;p81">
            <a:extLst>
              <a:ext uri="{FF2B5EF4-FFF2-40B4-BE49-F238E27FC236}">
                <a16:creationId xmlns:a16="http://schemas.microsoft.com/office/drawing/2014/main" id="{814BA87B-6ACC-8055-F172-FD151A37031B}"/>
              </a:ext>
            </a:extLst>
          </p:cNvPr>
          <p:cNvSpPr/>
          <p:nvPr/>
        </p:nvSpPr>
        <p:spPr>
          <a:xfrm>
            <a:off x="6165717" y="3983456"/>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 name="Google Shape;1109;p81">
            <a:extLst>
              <a:ext uri="{FF2B5EF4-FFF2-40B4-BE49-F238E27FC236}">
                <a16:creationId xmlns:a16="http://schemas.microsoft.com/office/drawing/2014/main" id="{420D7069-6EBA-8E99-7FDF-1EC829352197}"/>
              </a:ext>
            </a:extLst>
          </p:cNvPr>
          <p:cNvSpPr/>
          <p:nvPr/>
        </p:nvSpPr>
        <p:spPr>
          <a:xfrm>
            <a:off x="6169298" y="5258457"/>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507735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FD788-C45C-9B58-9EFC-8276E5E3D3A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0F206C-D9FF-26D1-6F16-C4EF98DF3E6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34</a:t>
            </a:fld>
            <a:endParaRPr lang="en-US" noProof="0"/>
          </a:p>
        </p:txBody>
      </p:sp>
      <p:sp>
        <p:nvSpPr>
          <p:cNvPr id="10" name="Title 1">
            <a:extLst>
              <a:ext uri="{FF2B5EF4-FFF2-40B4-BE49-F238E27FC236}">
                <a16:creationId xmlns:a16="http://schemas.microsoft.com/office/drawing/2014/main" id="{164921E4-BEA3-B718-9ACF-8288C08FA719}"/>
              </a:ext>
            </a:extLst>
          </p:cNvPr>
          <p:cNvSpPr txBox="1">
            <a:spLocks/>
          </p:cNvSpPr>
          <p:nvPr/>
        </p:nvSpPr>
        <p:spPr bwMode="gray">
          <a:xfrm>
            <a:off x="548639" y="152045"/>
            <a:ext cx="8966064" cy="1443032"/>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Accommodations &amp; Accessibility Features</a:t>
            </a:r>
          </a:p>
        </p:txBody>
      </p:sp>
      <p:sp>
        <p:nvSpPr>
          <p:cNvPr id="11" name="Text Placeholder 2">
            <a:extLst>
              <a:ext uri="{FF2B5EF4-FFF2-40B4-BE49-F238E27FC236}">
                <a16:creationId xmlns:a16="http://schemas.microsoft.com/office/drawing/2014/main" id="{54ECA0F5-88D0-6DE8-704E-7EFF825029A8}"/>
              </a:ext>
            </a:extLst>
          </p:cNvPr>
          <p:cNvSpPr txBox="1">
            <a:spLocks/>
          </p:cNvSpPr>
          <p:nvPr/>
        </p:nvSpPr>
        <p:spPr bwMode="gray">
          <a:xfrm>
            <a:off x="548639" y="1769638"/>
            <a:ext cx="10473588"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Tx/>
              <a:buNone/>
              <a:tabLst/>
              <a:defRPr/>
            </a:pPr>
            <a:r>
              <a:rPr lang="en-US" sz="2200">
                <a:solidFill>
                  <a:srgbClr val="0D004D"/>
                </a:solidFill>
                <a:latin typeface="+mn-lt"/>
                <a:ea typeface="Open Sans Light" panose="020B0306030504020204" pitchFamily="34" charset="0"/>
                <a:cs typeface="Open Sans Light" panose="020B0306030504020204" pitchFamily="34" charset="0"/>
              </a:rPr>
              <a:t>Features for All Students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TestNav tools available to all students</a:t>
            </a: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200">
                <a:solidFill>
                  <a:srgbClr val="0D004D"/>
                </a:solidFill>
                <a:latin typeface="+mn-lt"/>
                <a:ea typeface="Open Sans Light" panose="020B0306030504020204" pitchFamily="34" charset="0"/>
                <a:cs typeface="Open Sans Light" panose="020B0306030504020204" pitchFamily="34" charset="0"/>
              </a:rPr>
              <a:t>Administration Considerations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Testing environment </a:t>
            </a: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200">
                <a:solidFill>
                  <a:srgbClr val="0D004D"/>
                </a:solidFill>
                <a:latin typeface="+mn-lt"/>
                <a:ea typeface="Open Sans Light" panose="020B0306030504020204" pitchFamily="34" charset="0"/>
                <a:cs typeface="Open Sans Light" panose="020B0306030504020204" pitchFamily="34" charset="0"/>
              </a:rPr>
              <a:t>Accessibility Features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Answer mask / color contrast</a:t>
            </a: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200">
                <a:solidFill>
                  <a:srgbClr val="0D004D"/>
                </a:solidFill>
                <a:latin typeface="+mn-lt"/>
                <a:ea typeface="Open Sans Light" panose="020B0306030504020204" pitchFamily="34" charset="0"/>
                <a:cs typeface="Open Sans Light" panose="020B0306030504020204" pitchFamily="34" charset="0"/>
              </a:rPr>
              <a:t>Accommodations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Requires IEP/504 or EL plan</a:t>
            </a:r>
          </a:p>
          <a:p>
            <a:pPr marL="0" marR="0" lvl="0" indent="0" algn="l" defTabSz="914400" rtl="0" eaLnBrk="0" fontAlgn="base" latinLnBrk="0" hangingPunct="0">
              <a:lnSpc>
                <a:spcPct val="90000"/>
              </a:lnSpc>
              <a:spcBef>
                <a:spcPts val="1000"/>
              </a:spcBef>
              <a:spcAft>
                <a:spcPct val="0"/>
              </a:spcAft>
              <a:buClrTx/>
              <a:buSzTx/>
              <a:buFontTx/>
              <a:buNone/>
              <a:tabLst/>
              <a:defRPr/>
            </a:pPr>
            <a:endParaRPr lang="en-US" sz="2000" b="0">
              <a:solidFill>
                <a:srgbClr val="0D004D"/>
              </a:solidFill>
              <a:latin typeface="+mn-lt"/>
              <a:ea typeface="Open Sans Light" panose="020B0306030504020204" pitchFamily="34" charset="0"/>
              <a:cs typeface="Open Sans Light" panose="020B0306030504020204" pitchFamily="34" charset="0"/>
            </a:endParaRP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000">
                <a:solidFill>
                  <a:srgbClr val="0D004D"/>
                </a:solidFill>
                <a:latin typeface="+mn-lt"/>
                <a:ea typeface="Open Sans Light" panose="020B0306030504020204" pitchFamily="34" charset="0"/>
                <a:cs typeface="Open Sans Light" panose="020B0306030504020204" pitchFamily="34" charset="0"/>
              </a:rPr>
              <a:t>NOTE: </a:t>
            </a:r>
            <a:r>
              <a:rPr lang="en-US" sz="2000" b="0">
                <a:solidFill>
                  <a:srgbClr val="0D004D"/>
                </a:solidFill>
                <a:latin typeface="+mn-lt"/>
                <a:ea typeface="Open Sans Light" panose="020B0306030504020204" pitchFamily="34" charset="0"/>
                <a:cs typeface="Open Sans Light" panose="020B0306030504020204" pitchFamily="34" charset="0"/>
              </a:rPr>
              <a:t>Student accommodations must be in place </a:t>
            </a:r>
            <a:r>
              <a:rPr lang="en-US" sz="2000" b="0" i="1" u="sng">
                <a:solidFill>
                  <a:srgbClr val="0D004D"/>
                </a:solidFill>
                <a:latin typeface="+mn-lt"/>
                <a:ea typeface="Open Sans Light" panose="020B0306030504020204" pitchFamily="34" charset="0"/>
                <a:cs typeface="Open Sans Light" panose="020B0306030504020204" pitchFamily="34" charset="0"/>
              </a:rPr>
              <a:t>before</a:t>
            </a:r>
            <a:r>
              <a:rPr lang="en-US" sz="2000" b="0">
                <a:solidFill>
                  <a:srgbClr val="0D004D"/>
                </a:solidFill>
                <a:latin typeface="+mn-lt"/>
                <a:ea typeface="Open Sans Light" panose="020B0306030504020204" pitchFamily="34" charset="0"/>
                <a:cs typeface="Open Sans Light" panose="020B0306030504020204" pitchFamily="34" charset="0"/>
              </a:rPr>
              <a:t> students begin testing. Test Coordinators will need to confirm that the correct accommodations have been applied to the students’ personal needs profile by viewing the Users page in ADAM.</a:t>
            </a:r>
          </a:p>
        </p:txBody>
      </p:sp>
      <p:pic>
        <p:nvPicPr>
          <p:cNvPr id="3" name="Google Shape;671;g7c3452f121_1_13">
            <a:extLst>
              <a:ext uri="{FF2B5EF4-FFF2-40B4-BE49-F238E27FC236}">
                <a16:creationId xmlns:a16="http://schemas.microsoft.com/office/drawing/2014/main" id="{8FEABE96-4CBC-2704-51C1-A62CBE759CCA}"/>
              </a:ext>
            </a:extLst>
          </p:cNvPr>
          <p:cNvPicPr preferRelativeResize="0"/>
          <p:nvPr/>
        </p:nvPicPr>
        <p:blipFill rotWithShape="1">
          <a:blip r:embed="rId2">
            <a:alphaModFix/>
          </a:blip>
          <a:stretch/>
        </p:blipFill>
        <p:spPr>
          <a:xfrm>
            <a:off x="6842387" y="1769638"/>
            <a:ext cx="3688073" cy="3407146"/>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49406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E4FD2-C4F2-F1CC-8A22-7E1A4B76DBB7}"/>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5C8608-8679-D0F5-1C82-8D9A2771DB5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35</a:t>
            </a:fld>
            <a:endParaRPr lang="en-US" noProof="0"/>
          </a:p>
        </p:txBody>
      </p:sp>
      <p:sp>
        <p:nvSpPr>
          <p:cNvPr id="10" name="Title 1">
            <a:extLst>
              <a:ext uri="{FF2B5EF4-FFF2-40B4-BE49-F238E27FC236}">
                <a16:creationId xmlns:a16="http://schemas.microsoft.com/office/drawing/2014/main" id="{3DDCAA51-FDE6-8C9B-8075-A77C4B27ECAA}"/>
              </a:ext>
            </a:extLst>
          </p:cNvPr>
          <p:cNvSpPr txBox="1">
            <a:spLocks/>
          </p:cNvSpPr>
          <p:nvPr/>
        </p:nvSpPr>
        <p:spPr bwMode="gray">
          <a:xfrm>
            <a:off x="548639" y="152045"/>
            <a:ext cx="8966064" cy="1443032"/>
          </a:xfrm>
        </p:spPr>
        <p:txBody>
          <a:bodyPr lIns="91440" tIns="45720" rIns="91440" bIns="45720"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a:cs typeface="Plus Jakarta Sans"/>
              </a:rPr>
              <a:t>Accessibility Features</a:t>
            </a:r>
          </a:p>
        </p:txBody>
      </p:sp>
      <p:sp>
        <p:nvSpPr>
          <p:cNvPr id="11" name="Text Placeholder 2">
            <a:extLst>
              <a:ext uri="{FF2B5EF4-FFF2-40B4-BE49-F238E27FC236}">
                <a16:creationId xmlns:a16="http://schemas.microsoft.com/office/drawing/2014/main" id="{060B0EBC-8D64-B732-DD6C-AABFC36BEB98}"/>
              </a:ext>
            </a:extLst>
          </p:cNvPr>
          <p:cNvSpPr txBox="1">
            <a:spLocks/>
          </p:cNvSpPr>
          <p:nvPr/>
        </p:nvSpPr>
        <p:spPr bwMode="gray">
          <a:xfrm>
            <a:off x="548639" y="1769638"/>
            <a:ext cx="10473588"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Tx/>
              <a:buNone/>
              <a:tabLst/>
              <a:defRPr/>
            </a:pPr>
            <a:r>
              <a:rPr lang="en-US" sz="2200">
                <a:solidFill>
                  <a:srgbClr val="0D004D"/>
                </a:solidFill>
                <a:latin typeface="+mn-lt"/>
                <a:ea typeface="Open Sans Light" panose="020B0306030504020204" pitchFamily="34" charset="0"/>
                <a:cs typeface="Open Sans Light" panose="020B0306030504020204" pitchFamily="34" charset="0"/>
              </a:rPr>
              <a:t>Accessibility Feature examples (TestNav):</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Line Reader</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Answer Eliminator</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Magnifier</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Highlighter</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Bookmark</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Pop-up glossary</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Notepad</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Blank scratch paper</a:t>
            </a:r>
          </a:p>
          <a:p>
            <a:pPr marL="0" marR="0" lvl="0" indent="0" algn="l" defTabSz="914400" rtl="0" eaLnBrk="0" fontAlgn="base" latinLnBrk="0" hangingPunct="0">
              <a:lnSpc>
                <a:spcPct val="90000"/>
              </a:lnSpc>
              <a:spcBef>
                <a:spcPts val="1000"/>
              </a:spcBef>
              <a:spcAft>
                <a:spcPct val="0"/>
              </a:spcAft>
              <a:buClrTx/>
              <a:buSzTx/>
              <a:buFontTx/>
              <a:buNone/>
              <a:tabLst/>
              <a:defRPr/>
            </a:pPr>
            <a:endParaRPr lang="en-US" sz="2200">
              <a:solidFill>
                <a:srgbClr val="0D004D"/>
              </a:solidFill>
              <a:latin typeface="+mn-lt"/>
              <a:ea typeface="Open Sans Light" panose="020B0306030504020204" pitchFamily="34" charset="0"/>
              <a:cs typeface="Open Sans Light" panose="020B0306030504020204" pitchFamily="34" charset="0"/>
            </a:endParaRP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000">
                <a:solidFill>
                  <a:srgbClr val="0D004D"/>
                </a:solidFill>
                <a:latin typeface="+mn-lt"/>
                <a:ea typeface="Open Sans Light" panose="020B0306030504020204" pitchFamily="34" charset="0"/>
                <a:cs typeface="Open Sans Light" panose="020B0306030504020204" pitchFamily="34" charset="0"/>
              </a:rPr>
              <a:t>NOTE:</a:t>
            </a:r>
            <a:r>
              <a:rPr lang="en-US" sz="2000" b="0">
                <a:solidFill>
                  <a:srgbClr val="0D004D"/>
                </a:solidFill>
                <a:latin typeface="+mn-lt"/>
                <a:ea typeface="Open Sans Light" panose="020B0306030504020204" pitchFamily="34" charset="0"/>
                <a:cs typeface="Open Sans Light" panose="020B0306030504020204" pitchFamily="34" charset="0"/>
              </a:rPr>
              <a:t> No IEP/504/EL plan required.</a:t>
            </a:r>
          </a:p>
        </p:txBody>
      </p:sp>
      <p:pic>
        <p:nvPicPr>
          <p:cNvPr id="3" name="Google Shape;671;g7c3452f121_1_13">
            <a:extLst>
              <a:ext uri="{FF2B5EF4-FFF2-40B4-BE49-F238E27FC236}">
                <a16:creationId xmlns:a16="http://schemas.microsoft.com/office/drawing/2014/main" id="{D24D6D41-DA4B-D1D0-DA71-A518A5E9CE33}"/>
              </a:ext>
            </a:extLst>
          </p:cNvPr>
          <p:cNvPicPr preferRelativeResize="0"/>
          <p:nvPr/>
        </p:nvPicPr>
        <p:blipFill rotWithShape="1">
          <a:blip r:embed="rId2">
            <a:alphaModFix/>
          </a:blip>
          <a:stretch/>
        </p:blipFill>
        <p:spPr>
          <a:xfrm>
            <a:off x="6842387" y="1769638"/>
            <a:ext cx="3688073" cy="3407146"/>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837004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59C66-A808-A9A6-1457-304754B73A7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8E97922-FD54-BC07-16D7-A678429FDF4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36</a:t>
            </a:fld>
            <a:endParaRPr lang="en-US" noProof="0"/>
          </a:p>
        </p:txBody>
      </p:sp>
      <p:sp>
        <p:nvSpPr>
          <p:cNvPr id="10" name="Title 1">
            <a:extLst>
              <a:ext uri="{FF2B5EF4-FFF2-40B4-BE49-F238E27FC236}">
                <a16:creationId xmlns:a16="http://schemas.microsoft.com/office/drawing/2014/main" id="{1469796A-1B25-4F3E-6B8A-0DC9D01C71A7}"/>
              </a:ext>
            </a:extLst>
          </p:cNvPr>
          <p:cNvSpPr txBox="1">
            <a:spLocks/>
          </p:cNvSpPr>
          <p:nvPr/>
        </p:nvSpPr>
        <p:spPr bwMode="gray">
          <a:xfrm>
            <a:off x="548639" y="152045"/>
            <a:ext cx="8966064" cy="1443032"/>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Accommodations &amp; Accessibility Features</a:t>
            </a:r>
          </a:p>
        </p:txBody>
      </p:sp>
      <p:sp>
        <p:nvSpPr>
          <p:cNvPr id="11" name="Text Placeholder 2">
            <a:extLst>
              <a:ext uri="{FF2B5EF4-FFF2-40B4-BE49-F238E27FC236}">
                <a16:creationId xmlns:a16="http://schemas.microsoft.com/office/drawing/2014/main" id="{1F705654-BB2C-7C3A-F4AF-AA886FBE7300}"/>
              </a:ext>
            </a:extLst>
          </p:cNvPr>
          <p:cNvSpPr txBox="1">
            <a:spLocks/>
          </p:cNvSpPr>
          <p:nvPr/>
        </p:nvSpPr>
        <p:spPr bwMode="gray">
          <a:xfrm>
            <a:off x="548639" y="1769638"/>
            <a:ext cx="10473588"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Tx/>
              <a:buNone/>
              <a:tabLst/>
              <a:defRPr/>
            </a:pPr>
            <a:r>
              <a:rPr lang="en-US" sz="2200">
                <a:solidFill>
                  <a:srgbClr val="0D004D"/>
                </a:solidFill>
                <a:latin typeface="+mn-lt"/>
                <a:ea typeface="Open Sans Light" panose="020B0306030504020204" pitchFamily="34" charset="0"/>
                <a:cs typeface="Open Sans Light" panose="020B0306030504020204" pitchFamily="34" charset="0"/>
              </a:rPr>
              <a:t>Administration Consideration examples: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Special Equipment or Furniture</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Frequent Breaks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Small Group Testing</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Specified Area Setting</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Separate or Alternate Testing Location</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000" b="0">
                <a:solidFill>
                  <a:srgbClr val="0D004D"/>
                </a:solidFill>
                <a:latin typeface="+mn-lt"/>
                <a:ea typeface="Open Sans Light" panose="020B0306030504020204" pitchFamily="34" charset="0"/>
                <a:cs typeface="Open Sans Light" panose="020B0306030504020204" pitchFamily="34" charset="0"/>
              </a:rPr>
              <a:t>Time of Day</a:t>
            </a:r>
          </a:p>
          <a:p>
            <a:pPr marL="0" marR="0" lvl="0" indent="0" algn="l" defTabSz="914400" rtl="0" eaLnBrk="0" fontAlgn="base" latinLnBrk="0" hangingPunct="0">
              <a:lnSpc>
                <a:spcPct val="90000"/>
              </a:lnSpc>
              <a:spcBef>
                <a:spcPts val="1000"/>
              </a:spcBef>
              <a:spcAft>
                <a:spcPct val="0"/>
              </a:spcAft>
              <a:buClrTx/>
              <a:buSzTx/>
              <a:buFontTx/>
              <a:buNone/>
              <a:tabLst/>
              <a:defRPr/>
            </a:pPr>
            <a:endParaRPr lang="en-US" sz="2200">
              <a:solidFill>
                <a:srgbClr val="0D004D"/>
              </a:solidFill>
              <a:latin typeface="+mn-lt"/>
              <a:ea typeface="Open Sans Light" panose="020B0306030504020204" pitchFamily="34" charset="0"/>
              <a:cs typeface="Open Sans Light" panose="020B0306030504020204" pitchFamily="34" charset="0"/>
            </a:endParaRP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000">
                <a:solidFill>
                  <a:srgbClr val="0D004D"/>
                </a:solidFill>
                <a:latin typeface="+mn-lt"/>
                <a:ea typeface="Open Sans Light" panose="020B0306030504020204" pitchFamily="34" charset="0"/>
                <a:cs typeface="Open Sans Light" panose="020B0306030504020204" pitchFamily="34" charset="0"/>
              </a:rPr>
              <a:t>NOTE: </a:t>
            </a:r>
            <a:r>
              <a:rPr lang="en-US" sz="2000" b="0">
                <a:solidFill>
                  <a:srgbClr val="0D004D"/>
                </a:solidFill>
                <a:latin typeface="+mn-lt"/>
                <a:ea typeface="Open Sans Light" panose="020B0306030504020204" pitchFamily="34" charset="0"/>
                <a:cs typeface="Open Sans Light" panose="020B0306030504020204" pitchFamily="34" charset="0"/>
              </a:rPr>
              <a:t>No IEP/504/EL plan required.</a:t>
            </a:r>
          </a:p>
        </p:txBody>
      </p:sp>
      <p:pic>
        <p:nvPicPr>
          <p:cNvPr id="3" name="Google Shape;671;g7c3452f121_1_13">
            <a:extLst>
              <a:ext uri="{FF2B5EF4-FFF2-40B4-BE49-F238E27FC236}">
                <a16:creationId xmlns:a16="http://schemas.microsoft.com/office/drawing/2014/main" id="{456D5C4C-ADEB-9B26-4A79-D3AA17EE2536}"/>
              </a:ext>
            </a:extLst>
          </p:cNvPr>
          <p:cNvPicPr preferRelativeResize="0"/>
          <p:nvPr/>
        </p:nvPicPr>
        <p:blipFill rotWithShape="1">
          <a:blip r:embed="rId3">
            <a:alphaModFix/>
          </a:blip>
          <a:stretch/>
        </p:blipFill>
        <p:spPr>
          <a:xfrm>
            <a:off x="6842387" y="1769638"/>
            <a:ext cx="3688073" cy="3407146"/>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35259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2FBAF-A1DB-547E-710E-461C2BA643F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D940F8D-C2DC-C4EB-3F63-C44037147B1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37</a:t>
            </a:fld>
            <a:endParaRPr lang="en-US" noProof="0"/>
          </a:p>
        </p:txBody>
      </p:sp>
      <p:sp>
        <p:nvSpPr>
          <p:cNvPr id="10" name="Title 1">
            <a:extLst>
              <a:ext uri="{FF2B5EF4-FFF2-40B4-BE49-F238E27FC236}">
                <a16:creationId xmlns:a16="http://schemas.microsoft.com/office/drawing/2014/main" id="{AC674FB3-429E-8413-84D3-47CE042036F0}"/>
              </a:ext>
            </a:extLst>
          </p:cNvPr>
          <p:cNvSpPr txBox="1">
            <a:spLocks/>
          </p:cNvSpPr>
          <p:nvPr/>
        </p:nvSpPr>
        <p:spPr bwMode="gray">
          <a:xfrm>
            <a:off x="548639" y="152045"/>
            <a:ext cx="8966064" cy="1443032"/>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Accommodations &amp; Accessibility Features</a:t>
            </a:r>
          </a:p>
        </p:txBody>
      </p:sp>
      <p:sp>
        <p:nvSpPr>
          <p:cNvPr id="11" name="Text Placeholder 2">
            <a:extLst>
              <a:ext uri="{FF2B5EF4-FFF2-40B4-BE49-F238E27FC236}">
                <a16:creationId xmlns:a16="http://schemas.microsoft.com/office/drawing/2014/main" id="{B76B7C5D-6282-F0C3-6065-A2B4A027201D}"/>
              </a:ext>
            </a:extLst>
          </p:cNvPr>
          <p:cNvSpPr txBox="1">
            <a:spLocks/>
          </p:cNvSpPr>
          <p:nvPr/>
        </p:nvSpPr>
        <p:spPr bwMode="gray">
          <a:xfrm>
            <a:off x="548640" y="1717087"/>
            <a:ext cx="6599135" cy="4592273"/>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Tx/>
              <a:buNone/>
              <a:tabLst/>
              <a:defRPr/>
            </a:pPr>
            <a:r>
              <a:rPr lang="en-US" sz="2600">
                <a:solidFill>
                  <a:srgbClr val="0D004D"/>
                </a:solidFill>
                <a:latin typeface="+mn-lt"/>
                <a:ea typeface="Open Sans Light"/>
                <a:cs typeface="Open Sans Light"/>
              </a:rPr>
              <a:t>Form specific examples:</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400" b="0">
                <a:solidFill>
                  <a:srgbClr val="0D004D"/>
                </a:solidFill>
                <a:latin typeface="+mn-lt"/>
                <a:ea typeface="Open Sans Light"/>
                <a:cs typeface="Open Sans Light"/>
              </a:rPr>
              <a:t>Dynamic Text to Speech (ELA &amp; Math)</a:t>
            </a:r>
          </a:p>
          <a:p>
            <a:pPr marL="342900" marR="0" lvl="0" indent="-34290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400" b="0">
                <a:solidFill>
                  <a:srgbClr val="0D004D"/>
                </a:solidFill>
                <a:latin typeface="+mn-lt"/>
                <a:ea typeface="Open Sans Light"/>
                <a:cs typeface="Open Sans Light"/>
              </a:rPr>
              <a:t>Paper test (ELA &amp; Math)</a:t>
            </a:r>
          </a:p>
          <a:p>
            <a:pPr marL="0" marR="0" lvl="0" indent="0" algn="l" defTabSz="914400" rtl="0" eaLnBrk="0" fontAlgn="base" latinLnBrk="0" hangingPunct="0">
              <a:lnSpc>
                <a:spcPct val="90000"/>
              </a:lnSpc>
              <a:spcBef>
                <a:spcPts val="1000"/>
              </a:spcBef>
              <a:spcAft>
                <a:spcPct val="0"/>
              </a:spcAft>
              <a:buClrTx/>
              <a:buSzTx/>
              <a:buFontTx/>
              <a:buNone/>
              <a:tabLst/>
              <a:defRPr/>
            </a:pPr>
            <a:endParaRPr lang="en-US" sz="2400">
              <a:solidFill>
                <a:srgbClr val="0D004D"/>
              </a:solidFill>
              <a:latin typeface="+mn-lt"/>
              <a:ea typeface="Open Sans Light" panose="020B0306030504020204" pitchFamily="34" charset="0"/>
              <a:cs typeface="Open Sans Light" panose="020B0306030504020204" pitchFamily="34" charset="0"/>
            </a:endParaRPr>
          </a:p>
          <a:p>
            <a:pPr marL="0" marR="0" lvl="0" indent="0" algn="l" defTabSz="914400" rtl="0" eaLnBrk="0" fontAlgn="base" latinLnBrk="0" hangingPunct="0">
              <a:lnSpc>
                <a:spcPct val="90000"/>
              </a:lnSpc>
              <a:spcBef>
                <a:spcPts val="1000"/>
              </a:spcBef>
              <a:spcAft>
                <a:spcPct val="0"/>
              </a:spcAft>
              <a:buClrTx/>
              <a:buSzTx/>
              <a:buFontTx/>
              <a:buNone/>
              <a:tabLst/>
              <a:defRPr/>
            </a:pPr>
            <a:r>
              <a:rPr lang="en-US" sz="2400">
                <a:solidFill>
                  <a:srgbClr val="0D004D"/>
                </a:solidFill>
                <a:latin typeface="+mn-lt"/>
                <a:ea typeface="Open Sans Light"/>
                <a:cs typeface="Open Sans Light"/>
              </a:rPr>
              <a:t>NOTE:</a:t>
            </a:r>
            <a:r>
              <a:rPr lang="en-US" sz="2400" b="0">
                <a:solidFill>
                  <a:srgbClr val="0D004D"/>
                </a:solidFill>
                <a:latin typeface="+mn-lt"/>
                <a:ea typeface="Open Sans Light"/>
                <a:cs typeface="Open Sans Light"/>
              </a:rPr>
              <a:t> If a student begins a test with an incorrect test form assigned, the student should exit the test, and the accommodation should be updated on the User record. Then the proctor can reseat the student and let them log back into the test using the same test code and credentials. </a:t>
            </a:r>
          </a:p>
        </p:txBody>
      </p:sp>
      <p:pic>
        <p:nvPicPr>
          <p:cNvPr id="2" name="Picture 1">
            <a:extLst>
              <a:ext uri="{FF2B5EF4-FFF2-40B4-BE49-F238E27FC236}">
                <a16:creationId xmlns:a16="http://schemas.microsoft.com/office/drawing/2014/main" id="{8AEC8794-8086-1ADE-613A-FAC05FAC6216}"/>
              </a:ext>
            </a:extLst>
          </p:cNvPr>
          <p:cNvPicPr>
            <a:picLocks noChangeAspect="1"/>
          </p:cNvPicPr>
          <p:nvPr/>
        </p:nvPicPr>
        <p:blipFill>
          <a:blip r:embed="rId3"/>
          <a:srcRect/>
          <a:stretch/>
        </p:blipFill>
        <p:spPr>
          <a:xfrm>
            <a:off x="7040878" y="2503664"/>
            <a:ext cx="5000264" cy="2651760"/>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600467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8821F-B78E-75BB-D46E-B4680CFA386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850594-51F2-FD66-F604-95F7D523314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38</a:t>
            </a:fld>
            <a:endParaRPr lang="en-US" noProof="0"/>
          </a:p>
        </p:txBody>
      </p:sp>
      <p:sp>
        <p:nvSpPr>
          <p:cNvPr id="10" name="Title 1">
            <a:extLst>
              <a:ext uri="{FF2B5EF4-FFF2-40B4-BE49-F238E27FC236}">
                <a16:creationId xmlns:a16="http://schemas.microsoft.com/office/drawing/2014/main" id="{EE9BE50C-AFE1-F924-B1C9-96EA10597BBA}"/>
              </a:ext>
            </a:extLst>
          </p:cNvPr>
          <p:cNvSpPr txBox="1">
            <a:spLocks/>
          </p:cNvSpPr>
          <p:nvPr/>
        </p:nvSpPr>
        <p:spPr bwMode="gray">
          <a:xfrm>
            <a:off x="548638" y="0"/>
            <a:ext cx="9359902"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Assigning Accommodations in ADAM</a:t>
            </a:r>
          </a:p>
        </p:txBody>
      </p:sp>
      <p:sp>
        <p:nvSpPr>
          <p:cNvPr id="11" name="Text Placeholder 2">
            <a:extLst>
              <a:ext uri="{FF2B5EF4-FFF2-40B4-BE49-F238E27FC236}">
                <a16:creationId xmlns:a16="http://schemas.microsoft.com/office/drawing/2014/main" id="{4B5DA10C-AE8B-3C4D-97E5-BCD4E5204D7B}"/>
              </a:ext>
            </a:extLst>
          </p:cNvPr>
          <p:cNvSpPr txBox="1">
            <a:spLocks/>
          </p:cNvSpPr>
          <p:nvPr/>
        </p:nvSpPr>
        <p:spPr bwMode="gray">
          <a:xfrm>
            <a:off x="548639" y="1769638"/>
            <a:ext cx="8978420" cy="1659362"/>
          </a:xfrm>
        </p:spPr>
        <p:txBody>
          <a:bodyPr anchor="t">
            <a:normAutofit lnSpcReduction="10000"/>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School Test Coordinators will be responsible for applying student accommodations prior to testing. Accommodations can be applied to the Student record directly or in bulk via a data import using the Student Accommodation Upload option.</a:t>
            </a:r>
          </a:p>
        </p:txBody>
      </p:sp>
      <p:pic>
        <p:nvPicPr>
          <p:cNvPr id="7" name="Picture 6">
            <a:extLst>
              <a:ext uri="{FF2B5EF4-FFF2-40B4-BE49-F238E27FC236}">
                <a16:creationId xmlns:a16="http://schemas.microsoft.com/office/drawing/2014/main" id="{154EDF91-0AB7-25E0-065F-E3F289AD3956}"/>
              </a:ext>
            </a:extLst>
          </p:cNvPr>
          <p:cNvPicPr>
            <a:picLocks noChangeAspect="1"/>
          </p:cNvPicPr>
          <p:nvPr/>
        </p:nvPicPr>
        <p:blipFill>
          <a:blip r:embed="rId2"/>
          <a:srcRect/>
          <a:stretch/>
        </p:blipFill>
        <p:spPr>
          <a:xfrm>
            <a:off x="840622" y="3540929"/>
            <a:ext cx="1750189" cy="2827228"/>
          </a:xfrm>
          <a:prstGeom prst="rect">
            <a:avLst/>
          </a:prstGeom>
          <a:ln>
            <a:solidFill>
              <a:schemeClr val="bg2"/>
            </a:solidFill>
          </a:ln>
          <a:effectLst>
            <a:outerShdw blurRad="50800" dist="38100" dir="2700000" algn="tl" rotWithShape="0">
              <a:prstClr val="black">
                <a:alpha val="40000"/>
              </a:prstClr>
            </a:outerShdw>
          </a:effectLst>
        </p:spPr>
      </p:pic>
      <p:sp>
        <p:nvSpPr>
          <p:cNvPr id="8" name="Google Shape;736;p42">
            <a:extLst>
              <a:ext uri="{FF2B5EF4-FFF2-40B4-BE49-F238E27FC236}">
                <a16:creationId xmlns:a16="http://schemas.microsoft.com/office/drawing/2014/main" id="{FD6C32A8-7F6E-B3D0-E237-2C7ABADDA9D5}"/>
              </a:ext>
            </a:extLst>
          </p:cNvPr>
          <p:cNvSpPr/>
          <p:nvPr/>
        </p:nvSpPr>
        <p:spPr>
          <a:xfrm>
            <a:off x="957879" y="5099200"/>
            <a:ext cx="827601" cy="307091"/>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 name="Picture 8">
            <a:extLst>
              <a:ext uri="{FF2B5EF4-FFF2-40B4-BE49-F238E27FC236}">
                <a16:creationId xmlns:a16="http://schemas.microsoft.com/office/drawing/2014/main" id="{6859633F-7395-D2B5-4795-BCB9A2432BC7}"/>
              </a:ext>
            </a:extLst>
          </p:cNvPr>
          <p:cNvPicPr>
            <a:picLocks noChangeAspect="1"/>
          </p:cNvPicPr>
          <p:nvPr/>
        </p:nvPicPr>
        <p:blipFill>
          <a:blip r:embed="rId3"/>
          <a:srcRect/>
          <a:stretch/>
        </p:blipFill>
        <p:spPr>
          <a:xfrm>
            <a:off x="2931482" y="3961217"/>
            <a:ext cx="4038321" cy="2091102"/>
          </a:xfrm>
          <a:prstGeom prst="rect">
            <a:avLst/>
          </a:prstGeom>
          <a:ln>
            <a:solidFill>
              <a:schemeClr val="bg2"/>
            </a:solidFill>
          </a:ln>
          <a:effectLst>
            <a:outerShdw blurRad="50800" dist="38100" dir="2700000" algn="tl" rotWithShape="0">
              <a:prstClr val="black">
                <a:alpha val="40000"/>
              </a:prstClr>
            </a:outerShdw>
          </a:effectLst>
        </p:spPr>
      </p:pic>
      <p:sp>
        <p:nvSpPr>
          <p:cNvPr id="14" name="Flowchart: Connector 13">
            <a:extLst>
              <a:ext uri="{FF2B5EF4-FFF2-40B4-BE49-F238E27FC236}">
                <a16:creationId xmlns:a16="http://schemas.microsoft.com/office/drawing/2014/main" id="{9661B27D-AACF-334A-D658-CFD82E12DB18}"/>
              </a:ext>
            </a:extLst>
          </p:cNvPr>
          <p:cNvSpPr/>
          <p:nvPr/>
        </p:nvSpPr>
        <p:spPr>
          <a:xfrm>
            <a:off x="6420211" y="4575259"/>
            <a:ext cx="388228" cy="403146"/>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109;p81">
            <a:extLst>
              <a:ext uri="{FF2B5EF4-FFF2-40B4-BE49-F238E27FC236}">
                <a16:creationId xmlns:a16="http://schemas.microsoft.com/office/drawing/2014/main" id="{AA5BD039-1B19-CA63-1856-2D662A92BD48}"/>
              </a:ext>
            </a:extLst>
          </p:cNvPr>
          <p:cNvSpPr/>
          <p:nvPr/>
        </p:nvSpPr>
        <p:spPr>
          <a:xfrm>
            <a:off x="1944458" y="4603622"/>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16" name="Picture 15">
            <a:extLst>
              <a:ext uri="{FF2B5EF4-FFF2-40B4-BE49-F238E27FC236}">
                <a16:creationId xmlns:a16="http://schemas.microsoft.com/office/drawing/2014/main" id="{C21F3A31-8C48-F875-F782-D3B5DEC0A51A}"/>
              </a:ext>
            </a:extLst>
          </p:cNvPr>
          <p:cNvPicPr>
            <a:picLocks noChangeAspect="1"/>
          </p:cNvPicPr>
          <p:nvPr/>
        </p:nvPicPr>
        <p:blipFill>
          <a:blip r:embed="rId4"/>
          <a:srcRect/>
          <a:stretch/>
        </p:blipFill>
        <p:spPr>
          <a:xfrm>
            <a:off x="7356905" y="3898897"/>
            <a:ext cx="4179320" cy="2216395"/>
          </a:xfrm>
          <a:prstGeom prst="rect">
            <a:avLst/>
          </a:prstGeom>
          <a:ln>
            <a:solidFill>
              <a:schemeClr val="bg2"/>
            </a:solidFill>
          </a:ln>
          <a:effectLst>
            <a:outerShdw blurRad="50800" dist="38100" dir="2700000" algn="tl" rotWithShape="0">
              <a:prstClr val="black">
                <a:alpha val="40000"/>
              </a:prstClr>
            </a:outerShdw>
          </a:effectLst>
        </p:spPr>
      </p:pic>
      <p:sp>
        <p:nvSpPr>
          <p:cNvPr id="17" name="Oval 16">
            <a:extLst>
              <a:ext uri="{FF2B5EF4-FFF2-40B4-BE49-F238E27FC236}">
                <a16:creationId xmlns:a16="http://schemas.microsoft.com/office/drawing/2014/main" id="{E0B44FD2-9CCE-FD90-C358-76D388BE0B8F}"/>
              </a:ext>
            </a:extLst>
          </p:cNvPr>
          <p:cNvSpPr/>
          <p:nvPr/>
        </p:nvSpPr>
        <p:spPr>
          <a:xfrm>
            <a:off x="4812734" y="5305901"/>
            <a:ext cx="1180137" cy="286545"/>
          </a:xfrm>
          <a:prstGeom prst="ellipse">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Google Shape;1109;p81">
            <a:extLst>
              <a:ext uri="{FF2B5EF4-FFF2-40B4-BE49-F238E27FC236}">
                <a16:creationId xmlns:a16="http://schemas.microsoft.com/office/drawing/2014/main" id="{DED4D10D-F363-FE96-8159-47DCD34B95CC}"/>
              </a:ext>
            </a:extLst>
          </p:cNvPr>
          <p:cNvSpPr/>
          <p:nvPr/>
        </p:nvSpPr>
        <p:spPr>
          <a:xfrm>
            <a:off x="6471245" y="4954543"/>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7123076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F3839-A03E-C785-9189-04E1887AE93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859B26B-2F4A-73AB-8C5B-9D2D3356AC1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39</a:t>
            </a:fld>
            <a:endParaRPr lang="en-US" noProof="0"/>
          </a:p>
        </p:txBody>
      </p:sp>
      <p:sp>
        <p:nvSpPr>
          <p:cNvPr id="10" name="Title 1">
            <a:extLst>
              <a:ext uri="{FF2B5EF4-FFF2-40B4-BE49-F238E27FC236}">
                <a16:creationId xmlns:a16="http://schemas.microsoft.com/office/drawing/2014/main" id="{A916F231-1052-1E4E-DBD0-9D17B8C66CB2}"/>
              </a:ext>
            </a:extLst>
          </p:cNvPr>
          <p:cNvSpPr txBox="1">
            <a:spLocks/>
          </p:cNvSpPr>
          <p:nvPr/>
        </p:nvSpPr>
        <p:spPr bwMode="gray">
          <a:xfrm>
            <a:off x="548638" y="0"/>
            <a:ext cx="9359902"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Assigning Accommodations in ADAM</a:t>
            </a:r>
          </a:p>
        </p:txBody>
      </p:sp>
      <p:pic>
        <p:nvPicPr>
          <p:cNvPr id="6" name="Picture 5">
            <a:extLst>
              <a:ext uri="{FF2B5EF4-FFF2-40B4-BE49-F238E27FC236}">
                <a16:creationId xmlns:a16="http://schemas.microsoft.com/office/drawing/2014/main" id="{F06C766C-9925-D1B5-1F87-3AAD642047D3}"/>
              </a:ext>
            </a:extLst>
          </p:cNvPr>
          <p:cNvPicPr>
            <a:picLocks noChangeAspect="1"/>
          </p:cNvPicPr>
          <p:nvPr/>
        </p:nvPicPr>
        <p:blipFill>
          <a:blip r:embed="rId2"/>
          <a:srcRect/>
          <a:stretch/>
        </p:blipFill>
        <p:spPr>
          <a:xfrm>
            <a:off x="811665" y="2120043"/>
            <a:ext cx="10403417" cy="3677782"/>
          </a:xfrm>
          <a:prstGeom prst="rect">
            <a:avLst/>
          </a:prstGeom>
          <a:effectLst>
            <a:outerShdw blurRad="50800" dist="38100" dir="2700000" algn="tl" rotWithShape="0">
              <a:prstClr val="black">
                <a:alpha val="40000"/>
              </a:prstClr>
            </a:outerShdw>
          </a:effectLst>
        </p:spPr>
      </p:pic>
      <p:sp>
        <p:nvSpPr>
          <p:cNvPr id="2" name="Google Shape;736;p42">
            <a:extLst>
              <a:ext uri="{FF2B5EF4-FFF2-40B4-BE49-F238E27FC236}">
                <a16:creationId xmlns:a16="http://schemas.microsoft.com/office/drawing/2014/main" id="{F80232F3-8DB1-CF0A-29B4-EA9B619F29E6}"/>
              </a:ext>
            </a:extLst>
          </p:cNvPr>
          <p:cNvSpPr/>
          <p:nvPr/>
        </p:nvSpPr>
        <p:spPr>
          <a:xfrm>
            <a:off x="3666273" y="3327540"/>
            <a:ext cx="753328" cy="360294"/>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 name="Google Shape;736;p42">
            <a:extLst>
              <a:ext uri="{FF2B5EF4-FFF2-40B4-BE49-F238E27FC236}">
                <a16:creationId xmlns:a16="http://schemas.microsoft.com/office/drawing/2014/main" id="{DD532CFD-CED1-3F79-EEC4-3CE4E070C208}"/>
              </a:ext>
            </a:extLst>
          </p:cNvPr>
          <p:cNvSpPr/>
          <p:nvPr/>
        </p:nvSpPr>
        <p:spPr>
          <a:xfrm>
            <a:off x="6096001" y="3327540"/>
            <a:ext cx="821546" cy="360294"/>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9352814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FBFCC-3854-65EC-354C-3283350ADF9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9252FA9-1CFE-D213-D0FB-32C605A648E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40</a:t>
            </a:fld>
            <a:endParaRPr lang="en-US" noProof="0"/>
          </a:p>
        </p:txBody>
      </p:sp>
      <p:sp>
        <p:nvSpPr>
          <p:cNvPr id="10" name="Title 1">
            <a:extLst>
              <a:ext uri="{FF2B5EF4-FFF2-40B4-BE49-F238E27FC236}">
                <a16:creationId xmlns:a16="http://schemas.microsoft.com/office/drawing/2014/main" id="{90CD9399-A45D-C38D-C610-633AE9D3C9F3}"/>
              </a:ext>
            </a:extLst>
          </p:cNvPr>
          <p:cNvSpPr txBox="1">
            <a:spLocks/>
          </p:cNvSpPr>
          <p:nvPr/>
        </p:nvSpPr>
        <p:spPr bwMode="gray">
          <a:xfrm>
            <a:off x="548638" y="0"/>
            <a:ext cx="9359902"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Accommodations in ADAM</a:t>
            </a:r>
          </a:p>
        </p:txBody>
      </p:sp>
      <p:sp>
        <p:nvSpPr>
          <p:cNvPr id="11" name="Text Placeholder 2">
            <a:extLst>
              <a:ext uri="{FF2B5EF4-FFF2-40B4-BE49-F238E27FC236}">
                <a16:creationId xmlns:a16="http://schemas.microsoft.com/office/drawing/2014/main" id="{AF88C397-5ADD-5B76-33C0-468464DE1C51}"/>
              </a:ext>
            </a:extLst>
          </p:cNvPr>
          <p:cNvSpPr txBox="1">
            <a:spLocks/>
          </p:cNvSpPr>
          <p:nvPr/>
        </p:nvSpPr>
        <p:spPr bwMode="gray">
          <a:xfrm>
            <a:off x="548639" y="1769638"/>
            <a:ext cx="8978420" cy="1659362"/>
          </a:xfrm>
        </p:spPr>
        <p:txBody>
          <a:bodyPr anchor="t">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When viewing Student accommodations, a summary of the accommodations currently assigned will display, including the administration they are assigned to. If no accommodations are applied, this will be indicated.</a:t>
            </a:r>
          </a:p>
        </p:txBody>
      </p:sp>
      <p:pic>
        <p:nvPicPr>
          <p:cNvPr id="3" name="Picture 2">
            <a:extLst>
              <a:ext uri="{FF2B5EF4-FFF2-40B4-BE49-F238E27FC236}">
                <a16:creationId xmlns:a16="http://schemas.microsoft.com/office/drawing/2014/main" id="{DA88702B-4C4C-88B5-1B93-BF0CADAB53CD}"/>
              </a:ext>
            </a:extLst>
          </p:cNvPr>
          <p:cNvPicPr>
            <a:picLocks noChangeAspect="1"/>
          </p:cNvPicPr>
          <p:nvPr/>
        </p:nvPicPr>
        <p:blipFill>
          <a:blip r:embed="rId2"/>
          <a:srcRect/>
          <a:stretch/>
        </p:blipFill>
        <p:spPr>
          <a:xfrm>
            <a:off x="6217920" y="3894974"/>
            <a:ext cx="5857921" cy="2194560"/>
          </a:xfrm>
          <a:prstGeom prst="rect">
            <a:avLst/>
          </a:prstGeom>
          <a:ln>
            <a:solidFill>
              <a:schemeClr val="bg2"/>
            </a:solidFill>
          </a:ln>
          <a:effectLst>
            <a:outerShdw blurRad="50800" dist="38100" dir="2700000" algn="tl" rotWithShape="0">
              <a:prstClr val="black">
                <a:alpha val="40000"/>
              </a:prstClr>
            </a:outerShdw>
          </a:effectLst>
        </p:spPr>
      </p:pic>
      <p:sp>
        <p:nvSpPr>
          <p:cNvPr id="4" name="Google Shape;736;p42">
            <a:extLst>
              <a:ext uri="{FF2B5EF4-FFF2-40B4-BE49-F238E27FC236}">
                <a16:creationId xmlns:a16="http://schemas.microsoft.com/office/drawing/2014/main" id="{4C8BA9AE-0032-DDE3-CC67-92D335032589}"/>
              </a:ext>
            </a:extLst>
          </p:cNvPr>
          <p:cNvSpPr/>
          <p:nvPr/>
        </p:nvSpPr>
        <p:spPr>
          <a:xfrm>
            <a:off x="11055928" y="4738254"/>
            <a:ext cx="1019914" cy="718172"/>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 name="Picture 5">
            <a:extLst>
              <a:ext uri="{FF2B5EF4-FFF2-40B4-BE49-F238E27FC236}">
                <a16:creationId xmlns:a16="http://schemas.microsoft.com/office/drawing/2014/main" id="{4482517A-554E-C1BE-3F1E-C6D631FB3C26}"/>
              </a:ext>
            </a:extLst>
          </p:cNvPr>
          <p:cNvPicPr>
            <a:picLocks noChangeAspect="1"/>
          </p:cNvPicPr>
          <p:nvPr/>
        </p:nvPicPr>
        <p:blipFill>
          <a:blip r:embed="rId3"/>
          <a:srcRect/>
          <a:stretch/>
        </p:blipFill>
        <p:spPr>
          <a:xfrm>
            <a:off x="457200" y="3697966"/>
            <a:ext cx="5600898" cy="247013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053732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B9965-1990-0B48-0A39-9A0CC8EA909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29010DB-4C80-60EF-B62E-27C4F660E02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41</a:t>
            </a:fld>
            <a:endParaRPr lang="en-US" noProof="0"/>
          </a:p>
        </p:txBody>
      </p:sp>
      <p:sp>
        <p:nvSpPr>
          <p:cNvPr id="10" name="Title 1">
            <a:extLst>
              <a:ext uri="{FF2B5EF4-FFF2-40B4-BE49-F238E27FC236}">
                <a16:creationId xmlns:a16="http://schemas.microsoft.com/office/drawing/2014/main" id="{22F53F90-A762-BF0B-0241-ABD11FB8F2CC}"/>
              </a:ext>
            </a:extLst>
          </p:cNvPr>
          <p:cNvSpPr txBox="1">
            <a:spLocks/>
          </p:cNvSpPr>
          <p:nvPr/>
        </p:nvSpPr>
        <p:spPr bwMode="gray">
          <a:xfrm>
            <a:off x="548636" y="0"/>
            <a:ext cx="10584801"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Student Accommodation Upload in ADAM</a:t>
            </a:r>
          </a:p>
        </p:txBody>
      </p:sp>
      <p:sp>
        <p:nvSpPr>
          <p:cNvPr id="11" name="Text Placeholder 2">
            <a:extLst>
              <a:ext uri="{FF2B5EF4-FFF2-40B4-BE49-F238E27FC236}">
                <a16:creationId xmlns:a16="http://schemas.microsoft.com/office/drawing/2014/main" id="{D6042E2D-5620-E5E9-1FE6-E0A9E8283F9C}"/>
              </a:ext>
            </a:extLst>
          </p:cNvPr>
          <p:cNvSpPr txBox="1">
            <a:spLocks/>
          </p:cNvSpPr>
          <p:nvPr/>
        </p:nvSpPr>
        <p:spPr bwMode="gray">
          <a:xfrm>
            <a:off x="548639" y="1246992"/>
            <a:ext cx="8978420" cy="2970321"/>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marR="0" lvl="0" indent="-3429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Select Rostering, then select Users.</a:t>
            </a:r>
          </a:p>
          <a:p>
            <a:pPr marL="342900" marR="0" lvl="0" indent="-3429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Search for the students you want to view or update (set the Role filter to "Students"). You can search for all the students in a school or a single grade.</a:t>
            </a:r>
          </a:p>
          <a:p>
            <a:pPr marL="342900" marR="0" lvl="0" indent="-3429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Select the checkbox in front of each student you want to update. You can select the checkbox at the top of the list to select all students in the search results or on the current page.</a:t>
            </a:r>
          </a:p>
          <a:p>
            <a:pPr marL="342900" marR="0" lvl="0" indent="-3429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Select the ellipses on the top right, then select Student Accommodation Upload.</a:t>
            </a:r>
          </a:p>
          <a:p>
            <a:pPr marL="342900" marR="0" lvl="0" indent="-3429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Follow the on-screen instructions on the Student Accommodation Upload and Update Students via CSV page. </a:t>
            </a:r>
          </a:p>
        </p:txBody>
      </p:sp>
      <p:pic>
        <p:nvPicPr>
          <p:cNvPr id="6" name="Picture 5" descr="A screenshot of a computer&#10;&#10;Description automatically generated">
            <a:extLst>
              <a:ext uri="{FF2B5EF4-FFF2-40B4-BE49-F238E27FC236}">
                <a16:creationId xmlns:a16="http://schemas.microsoft.com/office/drawing/2014/main" id="{1A3450E8-86F6-F3EE-4E4A-72150797407F}"/>
              </a:ext>
            </a:extLst>
          </p:cNvPr>
          <p:cNvPicPr>
            <a:picLocks noChangeAspect="1"/>
          </p:cNvPicPr>
          <p:nvPr/>
        </p:nvPicPr>
        <p:blipFill>
          <a:blip r:embed="rId2"/>
          <a:stretch>
            <a:fillRect/>
          </a:stretch>
        </p:blipFill>
        <p:spPr>
          <a:xfrm>
            <a:off x="905677" y="4446370"/>
            <a:ext cx="7015995" cy="2182008"/>
          </a:xfrm>
          <a:prstGeom prst="rect">
            <a:avLst/>
          </a:prstGeom>
          <a:ln>
            <a:solidFill>
              <a:schemeClr val="bg2"/>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6BC23187-25A5-7D6F-430B-3F5533384A94}"/>
              </a:ext>
            </a:extLst>
          </p:cNvPr>
          <p:cNvPicPr>
            <a:picLocks noChangeAspect="1"/>
          </p:cNvPicPr>
          <p:nvPr/>
        </p:nvPicPr>
        <p:blipFill>
          <a:blip r:embed="rId3"/>
          <a:srcRect/>
          <a:stretch/>
        </p:blipFill>
        <p:spPr>
          <a:xfrm>
            <a:off x="8046720" y="4297680"/>
            <a:ext cx="2965866" cy="2468880"/>
          </a:xfrm>
          <a:prstGeom prst="rect">
            <a:avLst/>
          </a:prstGeom>
          <a:ln>
            <a:solidFill>
              <a:schemeClr val="bg2"/>
            </a:solidFill>
          </a:ln>
          <a:effectLst>
            <a:outerShdw blurRad="50800" dist="38100" dir="2700000" algn="tl" rotWithShape="0">
              <a:prstClr val="black">
                <a:alpha val="40000"/>
              </a:prstClr>
            </a:outerShdw>
          </a:effectLst>
        </p:spPr>
      </p:pic>
      <p:sp>
        <p:nvSpPr>
          <p:cNvPr id="8" name="Flowchart: Connector 7">
            <a:extLst>
              <a:ext uri="{FF2B5EF4-FFF2-40B4-BE49-F238E27FC236}">
                <a16:creationId xmlns:a16="http://schemas.microsoft.com/office/drawing/2014/main" id="{C7130D31-A17F-137B-2896-87139D41449E}"/>
              </a:ext>
            </a:extLst>
          </p:cNvPr>
          <p:cNvSpPr/>
          <p:nvPr/>
        </p:nvSpPr>
        <p:spPr>
          <a:xfrm>
            <a:off x="884291" y="5339279"/>
            <a:ext cx="297875" cy="301252"/>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Google Shape;1109;p81">
            <a:extLst>
              <a:ext uri="{FF2B5EF4-FFF2-40B4-BE49-F238E27FC236}">
                <a16:creationId xmlns:a16="http://schemas.microsoft.com/office/drawing/2014/main" id="{3955BFDE-FF63-5439-90F9-D17173828D52}"/>
              </a:ext>
            </a:extLst>
          </p:cNvPr>
          <p:cNvSpPr/>
          <p:nvPr/>
        </p:nvSpPr>
        <p:spPr>
          <a:xfrm>
            <a:off x="7458161" y="5343125"/>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700683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4F3DE-34B6-8F0C-30CB-5B0B7AA2268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C825C8F-61BB-859D-F21A-83A6F8830D7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42</a:t>
            </a:fld>
            <a:endParaRPr lang="en-US" noProof="0"/>
          </a:p>
        </p:txBody>
      </p:sp>
      <p:sp>
        <p:nvSpPr>
          <p:cNvPr id="10" name="Title 1">
            <a:extLst>
              <a:ext uri="{FF2B5EF4-FFF2-40B4-BE49-F238E27FC236}">
                <a16:creationId xmlns:a16="http://schemas.microsoft.com/office/drawing/2014/main" id="{6BF1D7D2-138F-7459-32BD-FF89EDF1BA0D}"/>
              </a:ext>
            </a:extLst>
          </p:cNvPr>
          <p:cNvSpPr txBox="1">
            <a:spLocks/>
          </p:cNvSpPr>
          <p:nvPr/>
        </p:nvSpPr>
        <p:spPr bwMode="gray">
          <a:xfrm>
            <a:off x="548639" y="0"/>
            <a:ext cx="8287385" cy="1161535"/>
          </a:xfrm>
        </p:spPr>
        <p:txBody>
          <a:bodyPr lIns="91440" tIns="45720" rIns="91440" bIns="45720"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a:cs typeface="Plus Jakarta Sans"/>
              </a:rPr>
              <a:t>Paper Testers</a:t>
            </a:r>
            <a:endParaRPr lang="en-US"/>
          </a:p>
        </p:txBody>
      </p:sp>
      <p:sp>
        <p:nvSpPr>
          <p:cNvPr id="11" name="Text Placeholder 2">
            <a:extLst>
              <a:ext uri="{FF2B5EF4-FFF2-40B4-BE49-F238E27FC236}">
                <a16:creationId xmlns:a16="http://schemas.microsoft.com/office/drawing/2014/main" id="{761C6E12-3BAD-FCF7-576C-AC257BE053A2}"/>
              </a:ext>
            </a:extLst>
          </p:cNvPr>
          <p:cNvSpPr txBox="1">
            <a:spLocks/>
          </p:cNvSpPr>
          <p:nvPr/>
        </p:nvSpPr>
        <p:spPr bwMode="gray">
          <a:xfrm>
            <a:off x="548640" y="1769638"/>
            <a:ext cx="6255833"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To administer the test for a student with a paper accommodation:</a:t>
            </a:r>
          </a:p>
          <a:p>
            <a:pPr marL="457200" marR="0" lvl="0" indent="-4572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Verify that the student has Paper assigned as an accommodation in ADAM.</a:t>
            </a:r>
          </a:p>
          <a:p>
            <a:pPr marL="457200" marR="0" lvl="0" indent="-4572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Navigate to the Admin card or the proctor dashboard.</a:t>
            </a:r>
          </a:p>
          <a:p>
            <a:pPr marL="457200" marR="0" lvl="0" indent="-4572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Select the option to download and print the paper test booklet PDF.</a:t>
            </a:r>
          </a:p>
          <a:p>
            <a:pPr marL="457200" marR="0" lvl="0" indent="-4572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Allow the student to test, marking their answers in the test booklet.</a:t>
            </a:r>
          </a:p>
          <a:p>
            <a:pPr marL="457200" marR="0" lvl="0" indent="-4572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Log-in to TestNav using the information on the student test </a:t>
            </a:r>
            <a:r>
              <a:rPr lang="en-US" sz="1800" b="0">
                <a:solidFill>
                  <a:srgbClr val="0D004D"/>
                </a:solidFill>
                <a:latin typeface="Plus Jakarta Sans" pitchFamily="2" charset="0"/>
                <a:cs typeface="Plus Jakarta Sans" pitchFamily="2" charset="0"/>
              </a:rPr>
              <a:t>card</a:t>
            </a: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a:t>
            </a:r>
          </a:p>
          <a:p>
            <a:pPr marL="457200" marR="0" lvl="0" indent="-4572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Transcribe the student’s answers into TestNav.</a:t>
            </a:r>
          </a:p>
          <a:p>
            <a:pPr marL="457200" marR="0" lvl="0" indent="-457200" algn="l" defTabSz="914400" rtl="0" eaLnBrk="0" fontAlgn="base" latinLnBrk="0" hangingPunct="0">
              <a:lnSpc>
                <a:spcPct val="90000"/>
              </a:lnSpc>
              <a:spcBef>
                <a:spcPts val="1000"/>
              </a:spcBef>
              <a:spcAft>
                <a:spcPct val="0"/>
              </a:spcAft>
              <a:buClrTx/>
              <a:buSzTx/>
              <a:buFont typeface="+mj-lt"/>
              <a:buAutoNum type="arabicPeriod"/>
              <a:tabLst/>
              <a:defRPr/>
            </a:pPr>
            <a:r>
              <a:rPr kumimoji="0" lang="en-US" sz="1800" b="0" i="0" u="none" strike="noStrike" kern="1200" cap="none" spc="0" normalizeH="0" baseline="0" noProof="0">
                <a:ln>
                  <a:noFill/>
                </a:ln>
                <a:solidFill>
                  <a:srgbClr val="0D004D"/>
                </a:solidFill>
                <a:effectLst/>
                <a:uLnTx/>
                <a:uFillTx/>
                <a:latin typeface="Plus Jakarta Sans" pitchFamily="2" charset="0"/>
                <a:ea typeface="Open Sans Semibold" panose="020B0606030504020204" pitchFamily="34" charset="0"/>
                <a:cs typeface="Plus Jakarta Sans" pitchFamily="2" charset="0"/>
              </a:rPr>
              <a:t>Submit the test for scoring.</a:t>
            </a:r>
          </a:p>
        </p:txBody>
      </p:sp>
      <p:pic>
        <p:nvPicPr>
          <p:cNvPr id="3" name="Picture 2">
            <a:extLst>
              <a:ext uri="{FF2B5EF4-FFF2-40B4-BE49-F238E27FC236}">
                <a16:creationId xmlns:a16="http://schemas.microsoft.com/office/drawing/2014/main" id="{DFF4552A-E1FD-0515-59B3-FBAAB4576541}"/>
              </a:ext>
            </a:extLst>
          </p:cNvPr>
          <p:cNvPicPr>
            <a:picLocks noChangeAspect="1"/>
          </p:cNvPicPr>
          <p:nvPr/>
        </p:nvPicPr>
        <p:blipFill>
          <a:blip r:embed="rId3"/>
          <a:srcRect/>
          <a:stretch/>
        </p:blipFill>
        <p:spPr>
          <a:xfrm>
            <a:off x="6309360" y="4663440"/>
            <a:ext cx="5734015" cy="1188720"/>
          </a:xfrm>
          <a:prstGeom prst="rect">
            <a:avLst/>
          </a:prstGeom>
          <a:ln>
            <a:solidFill>
              <a:schemeClr val="bg2"/>
            </a:solidFill>
          </a:ln>
          <a:effectLst>
            <a:outerShdw blurRad="50800" dist="38100" dir="2700000" algn="tl" rotWithShape="0">
              <a:prstClr val="black">
                <a:alpha val="40000"/>
              </a:prstClr>
            </a:outerShdw>
          </a:effectLst>
        </p:spPr>
      </p:pic>
      <p:sp>
        <p:nvSpPr>
          <p:cNvPr id="4" name="Flowchart: Connector 3">
            <a:extLst>
              <a:ext uri="{FF2B5EF4-FFF2-40B4-BE49-F238E27FC236}">
                <a16:creationId xmlns:a16="http://schemas.microsoft.com/office/drawing/2014/main" id="{7641682C-38B7-F28D-816A-5C017B51FA4B}"/>
              </a:ext>
            </a:extLst>
          </p:cNvPr>
          <p:cNvSpPr/>
          <p:nvPr/>
        </p:nvSpPr>
        <p:spPr>
          <a:xfrm>
            <a:off x="10850252" y="4663440"/>
            <a:ext cx="1193124" cy="472222"/>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AA72226-D1BC-A1F0-0E3F-0709C91AFB72}"/>
              </a:ext>
            </a:extLst>
          </p:cNvPr>
          <p:cNvPicPr>
            <a:picLocks noChangeAspect="1"/>
          </p:cNvPicPr>
          <p:nvPr/>
        </p:nvPicPr>
        <p:blipFill>
          <a:blip r:embed="rId4"/>
          <a:srcRect/>
          <a:stretch/>
        </p:blipFill>
        <p:spPr>
          <a:xfrm>
            <a:off x="6892202" y="2277237"/>
            <a:ext cx="4937721" cy="1411706"/>
          </a:xfrm>
          <a:prstGeom prst="rect">
            <a:avLst/>
          </a:prstGeom>
        </p:spPr>
      </p:pic>
    </p:spTree>
    <p:extLst>
      <p:ext uri="{BB962C8B-B14F-4D97-AF65-F5344CB8AC3E}">
        <p14:creationId xmlns:p14="http://schemas.microsoft.com/office/powerpoint/2010/main" val="31930701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890F3-E7AF-2460-F5DA-E582F19FDB8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1BF553C-FBC3-A0DA-5C7A-C6BED506C98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43</a:t>
            </a:fld>
            <a:endParaRPr lang="en-US" noProof="0"/>
          </a:p>
        </p:txBody>
      </p:sp>
      <p:sp>
        <p:nvSpPr>
          <p:cNvPr id="10" name="Title 1">
            <a:extLst>
              <a:ext uri="{FF2B5EF4-FFF2-40B4-BE49-F238E27FC236}">
                <a16:creationId xmlns:a16="http://schemas.microsoft.com/office/drawing/2014/main" id="{656753DF-C5BB-81E8-A0FF-5BE59AD25B07}"/>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Before Testing – Proctor Groups</a:t>
            </a:r>
          </a:p>
        </p:txBody>
      </p:sp>
      <p:sp>
        <p:nvSpPr>
          <p:cNvPr id="11" name="Text Placeholder 2">
            <a:extLst>
              <a:ext uri="{FF2B5EF4-FFF2-40B4-BE49-F238E27FC236}">
                <a16:creationId xmlns:a16="http://schemas.microsoft.com/office/drawing/2014/main" id="{BB1A218E-3306-3C44-FAD2-0320672AB352}"/>
              </a:ext>
            </a:extLst>
          </p:cNvPr>
          <p:cNvSpPr txBox="1">
            <a:spLocks/>
          </p:cNvSpPr>
          <p:nvPr/>
        </p:nvSpPr>
        <p:spPr bwMode="gray">
          <a:xfrm>
            <a:off x="548640" y="1769638"/>
            <a:ext cx="8434722"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Wingdings" panose="05000000000000000000" pitchFamily="2" charset="2"/>
              <a:buChar char="§"/>
            </a:pPr>
            <a:r>
              <a:rPr lang="en-US" sz="2600" b="0">
                <a:solidFill>
                  <a:srgbClr val="0D004D"/>
                </a:solidFill>
                <a:latin typeface="+mn-lt"/>
                <a:ea typeface="Open Sans Semibold"/>
                <a:cs typeface="Open Sans Semibold"/>
              </a:rPr>
              <a:t>Test Administrations</a:t>
            </a:r>
          </a:p>
          <a:p>
            <a:pPr marL="457200" indent="-457200">
              <a:buFont typeface="Wingdings" panose="05000000000000000000" pitchFamily="2" charset="2"/>
              <a:buChar char="§"/>
            </a:pPr>
            <a:r>
              <a:rPr lang="en-US" sz="2600" b="0">
                <a:solidFill>
                  <a:srgbClr val="0D004D"/>
                </a:solidFill>
                <a:latin typeface="+mn-lt"/>
                <a:ea typeface="Open Sans Semibold"/>
                <a:cs typeface="Open Sans Semibold"/>
              </a:rPr>
              <a:t>Creating Proctor Groups</a:t>
            </a:r>
          </a:p>
          <a:p>
            <a:pPr marL="914400" lvl="1" indent="-457200">
              <a:buFont typeface="Wingdings" panose="05000000000000000000" pitchFamily="2" charset="2"/>
              <a:buChar char="§"/>
            </a:pPr>
            <a:r>
              <a:rPr lang="en-US" sz="2400" b="0">
                <a:solidFill>
                  <a:srgbClr val="0D004D"/>
                </a:solidFill>
                <a:latin typeface="+mn-lt"/>
                <a:cs typeface="Open Sans Semibold"/>
              </a:rPr>
              <a:t>Adding students</a:t>
            </a:r>
          </a:p>
          <a:p>
            <a:pPr marL="457200" indent="-457200">
              <a:buFont typeface="Wingdings" panose="05000000000000000000" pitchFamily="2" charset="2"/>
              <a:buChar char="§"/>
            </a:pPr>
            <a:r>
              <a:rPr lang="en-US" sz="2600" b="0">
                <a:solidFill>
                  <a:srgbClr val="0D004D"/>
                </a:solidFill>
                <a:latin typeface="+mn-lt"/>
                <a:ea typeface="Open Sans Semibold"/>
                <a:cs typeface="Open Sans Semibold"/>
              </a:rPr>
              <a:t>Printing Student Test Cards</a:t>
            </a:r>
            <a:endParaRPr lang="en-US" sz="2600" b="0">
              <a:solidFill>
                <a:srgbClr val="0D004D"/>
              </a:solidFill>
              <a:latin typeface="+mn-lt"/>
            </a:endParaRPr>
          </a:p>
        </p:txBody>
      </p:sp>
    </p:spTree>
    <p:extLst>
      <p:ext uri="{BB962C8B-B14F-4D97-AF65-F5344CB8AC3E}">
        <p14:creationId xmlns:p14="http://schemas.microsoft.com/office/powerpoint/2010/main" val="42529289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09764-FAAD-7B61-7581-7DCE714BF0B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62C4340-E7A8-BD5C-3BC9-F78E0067148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44</a:t>
            </a:fld>
            <a:endParaRPr lang="en-US" noProof="0"/>
          </a:p>
        </p:txBody>
      </p:sp>
      <p:sp>
        <p:nvSpPr>
          <p:cNvPr id="10" name="Title 1">
            <a:extLst>
              <a:ext uri="{FF2B5EF4-FFF2-40B4-BE49-F238E27FC236}">
                <a16:creationId xmlns:a16="http://schemas.microsoft.com/office/drawing/2014/main" id="{8FD2EA00-1788-D9C8-F298-1A95E751BD7E}"/>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Administrations in ADAM</a:t>
            </a:r>
          </a:p>
        </p:txBody>
      </p:sp>
      <p:sp>
        <p:nvSpPr>
          <p:cNvPr id="11" name="Text Placeholder 2">
            <a:extLst>
              <a:ext uri="{FF2B5EF4-FFF2-40B4-BE49-F238E27FC236}">
                <a16:creationId xmlns:a16="http://schemas.microsoft.com/office/drawing/2014/main" id="{A34F525F-490C-583B-FCF6-025A2519B159}"/>
              </a:ext>
            </a:extLst>
          </p:cNvPr>
          <p:cNvSpPr txBox="1">
            <a:spLocks/>
          </p:cNvSpPr>
          <p:nvPr/>
        </p:nvSpPr>
        <p:spPr bwMode="gray">
          <a:xfrm>
            <a:off x="548640" y="1769638"/>
            <a:ext cx="6255833"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latin typeface="Plus Jakarta Sans" pitchFamily="2" charset="0"/>
                <a:cs typeface="Plus Jakarta Sans" pitchFamily="2" charset="0"/>
              </a:rPr>
              <a:t>BIE School Admins &amp; School Test Coordinators will be able to view test administrations in ADAM.</a:t>
            </a:r>
          </a:p>
          <a:p>
            <a:endParaRPr lang="en-US" sz="2200" b="0">
              <a:latin typeface="Plus Jakarta Sans" pitchFamily="2" charset="0"/>
              <a:cs typeface="Plus Jakarta Sans" pitchFamily="2" charset="0"/>
            </a:endParaRPr>
          </a:p>
          <a:p>
            <a:r>
              <a:rPr lang="en-US" sz="2200" b="0">
                <a:latin typeface="Plus Jakarta Sans" pitchFamily="2" charset="0"/>
                <a:cs typeface="Plus Jakarta Sans" pitchFamily="2" charset="0"/>
              </a:rPr>
              <a:t>Administrations in ADAM feature three sections:</a:t>
            </a:r>
          </a:p>
          <a:p>
            <a:pPr marL="342900" indent="-342900">
              <a:buFont typeface="+mj-lt"/>
              <a:buAutoNum type="arabicPeriod"/>
            </a:pPr>
            <a:r>
              <a:rPr lang="en-US" sz="2000" b="0">
                <a:latin typeface="Plus Jakarta Sans" pitchFamily="2" charset="0"/>
                <a:cs typeface="Plus Jakarta Sans" pitchFamily="2" charset="0"/>
              </a:rPr>
              <a:t>Students – a list of all eligible students for a particular test.</a:t>
            </a:r>
          </a:p>
          <a:p>
            <a:pPr marL="342900" indent="-342900">
              <a:buFont typeface="+mj-lt"/>
              <a:buAutoNum type="arabicPeriod"/>
            </a:pPr>
            <a:r>
              <a:rPr lang="en-US" sz="2000" b="0">
                <a:latin typeface="Plus Jakarta Sans" pitchFamily="2" charset="0"/>
                <a:cs typeface="Plus Jakarta Sans" pitchFamily="2" charset="0"/>
              </a:rPr>
              <a:t>Proctor Groups – to view or create testing groups.</a:t>
            </a:r>
          </a:p>
          <a:p>
            <a:pPr marL="342900" indent="-342900">
              <a:buFont typeface="+mj-lt"/>
              <a:buAutoNum type="arabicPeriod"/>
            </a:pPr>
            <a:r>
              <a:rPr lang="en-US" sz="2000" b="0">
                <a:latin typeface="Plus Jakarta Sans" pitchFamily="2" charset="0"/>
                <a:cs typeface="Plus Jakarta Sans" pitchFamily="2" charset="0"/>
              </a:rPr>
              <a:t>Sessions – to view student progress.</a:t>
            </a:r>
          </a:p>
        </p:txBody>
      </p:sp>
      <p:pic>
        <p:nvPicPr>
          <p:cNvPr id="2" name="Picture 1">
            <a:extLst>
              <a:ext uri="{FF2B5EF4-FFF2-40B4-BE49-F238E27FC236}">
                <a16:creationId xmlns:a16="http://schemas.microsoft.com/office/drawing/2014/main" id="{EC0D637E-D927-1148-6095-35AC97C4A61E}"/>
              </a:ext>
            </a:extLst>
          </p:cNvPr>
          <p:cNvPicPr>
            <a:picLocks noChangeAspect="1"/>
          </p:cNvPicPr>
          <p:nvPr/>
        </p:nvPicPr>
        <p:blipFill>
          <a:blip r:embed="rId2"/>
          <a:srcRect/>
          <a:stretch/>
        </p:blipFill>
        <p:spPr>
          <a:xfrm>
            <a:off x="6452359" y="3044920"/>
            <a:ext cx="5182747" cy="1594691"/>
          </a:xfrm>
          <a:prstGeom prst="rect">
            <a:avLst/>
          </a:prstGeom>
          <a:ln>
            <a:solidFill>
              <a:schemeClr val="bg2"/>
            </a:solidFill>
          </a:ln>
          <a:effectLst>
            <a:outerShdw blurRad="50800" dist="38100" dir="2700000" algn="tl" rotWithShape="0">
              <a:prstClr val="black">
                <a:alpha val="40000"/>
              </a:prstClr>
            </a:outerShdw>
          </a:effectLst>
        </p:spPr>
      </p:pic>
      <p:sp>
        <p:nvSpPr>
          <p:cNvPr id="9" name="Flowchart: Connector 8">
            <a:extLst>
              <a:ext uri="{FF2B5EF4-FFF2-40B4-BE49-F238E27FC236}">
                <a16:creationId xmlns:a16="http://schemas.microsoft.com/office/drawing/2014/main" id="{8BC048EE-9516-9588-E5C7-33BC06BED20F}"/>
              </a:ext>
            </a:extLst>
          </p:cNvPr>
          <p:cNvSpPr/>
          <p:nvPr/>
        </p:nvSpPr>
        <p:spPr>
          <a:xfrm>
            <a:off x="6373091" y="3052365"/>
            <a:ext cx="2488559" cy="583059"/>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12">
            <a:extLst>
              <a:ext uri="{FF2B5EF4-FFF2-40B4-BE49-F238E27FC236}">
                <a16:creationId xmlns:a16="http://schemas.microsoft.com/office/drawing/2014/main" id="{2C3B8D6B-C6C7-F000-5DAF-960BEEAAA09B}"/>
              </a:ext>
            </a:extLst>
          </p:cNvPr>
          <p:cNvSpPr/>
          <p:nvPr/>
        </p:nvSpPr>
        <p:spPr>
          <a:xfrm>
            <a:off x="6521579" y="3914033"/>
            <a:ext cx="724323" cy="329494"/>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95548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428B7-5F55-2D18-5E13-52039DADCC1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0F4D5E4-AD13-6068-BEEF-5AD21A2C1FA6}"/>
              </a:ext>
            </a:extLst>
          </p:cNvPr>
          <p:cNvPicPr>
            <a:picLocks noChangeAspect="1"/>
          </p:cNvPicPr>
          <p:nvPr/>
        </p:nvPicPr>
        <p:blipFill>
          <a:blip r:embed="rId2"/>
          <a:stretch>
            <a:fillRect/>
          </a:stretch>
        </p:blipFill>
        <p:spPr>
          <a:xfrm>
            <a:off x="7871482" y="1095027"/>
            <a:ext cx="3880909" cy="1349222"/>
          </a:xfrm>
          <a:prstGeom prst="rect">
            <a:avLst/>
          </a:prstGeom>
          <a:ln>
            <a:noFill/>
          </a:ln>
          <a:effectLst>
            <a:outerShdw blurRad="292100" dist="139700" dir="2700000" algn="tl" rotWithShape="0">
              <a:srgbClr val="333333">
                <a:alpha val="65000"/>
              </a:srgbClr>
            </a:outerShdw>
          </a:effectLst>
        </p:spPr>
      </p:pic>
      <p:sp>
        <p:nvSpPr>
          <p:cNvPr id="5" name="Slide Number Placeholder 4">
            <a:extLst>
              <a:ext uri="{FF2B5EF4-FFF2-40B4-BE49-F238E27FC236}">
                <a16:creationId xmlns:a16="http://schemas.microsoft.com/office/drawing/2014/main" id="{37CBC0B1-C0FE-2227-49ED-71C1C32E854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45</a:t>
            </a:fld>
            <a:endParaRPr lang="en-US" noProof="0"/>
          </a:p>
        </p:txBody>
      </p:sp>
      <p:sp>
        <p:nvSpPr>
          <p:cNvPr id="10" name="Title 1">
            <a:extLst>
              <a:ext uri="{FF2B5EF4-FFF2-40B4-BE49-F238E27FC236}">
                <a16:creationId xmlns:a16="http://schemas.microsoft.com/office/drawing/2014/main" id="{E085832E-348B-EF49-CA5A-A971401A5102}"/>
              </a:ext>
            </a:extLst>
          </p:cNvPr>
          <p:cNvSpPr txBox="1">
            <a:spLocks/>
          </p:cNvSpPr>
          <p:nvPr/>
        </p:nvSpPr>
        <p:spPr bwMode="gray">
          <a:xfrm>
            <a:off x="548639" y="0"/>
            <a:ext cx="8287385"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Creating Proctor Groups</a:t>
            </a:r>
          </a:p>
        </p:txBody>
      </p:sp>
      <p:sp>
        <p:nvSpPr>
          <p:cNvPr id="11" name="Text Placeholder 2">
            <a:extLst>
              <a:ext uri="{FF2B5EF4-FFF2-40B4-BE49-F238E27FC236}">
                <a16:creationId xmlns:a16="http://schemas.microsoft.com/office/drawing/2014/main" id="{A8CC5AD4-93F0-33A3-CAD9-50EE025A5EBA}"/>
              </a:ext>
            </a:extLst>
          </p:cNvPr>
          <p:cNvSpPr txBox="1">
            <a:spLocks/>
          </p:cNvSpPr>
          <p:nvPr/>
        </p:nvSpPr>
        <p:spPr bwMode="gray">
          <a:xfrm>
            <a:off x="548640" y="1769638"/>
            <a:ext cx="5251753"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000" b="0">
                <a:latin typeface="+mn-lt"/>
              </a:rPr>
              <a:t>When you first open View Proctor Groups all students will be assigned to an Unassigned proctor group automatically.</a:t>
            </a:r>
          </a:p>
          <a:p>
            <a:r>
              <a:rPr lang="en-US" sz="2000" b="0">
                <a:latin typeface="+mn-lt"/>
              </a:rPr>
              <a:t>To create your proctor group:</a:t>
            </a:r>
          </a:p>
          <a:p>
            <a:pPr marL="342900" indent="-342900">
              <a:buFont typeface="+mj-lt"/>
              <a:buAutoNum type="arabicPeriod"/>
            </a:pPr>
            <a:r>
              <a:rPr lang="en-US" sz="1800" b="0">
                <a:latin typeface="+mn-lt"/>
              </a:rPr>
              <a:t>Select Create Proctor Group.</a:t>
            </a:r>
          </a:p>
          <a:p>
            <a:pPr marL="342900" indent="-342900">
              <a:buFont typeface="+mj-lt"/>
              <a:buAutoNum type="arabicPeriod"/>
            </a:pPr>
            <a:r>
              <a:rPr lang="en-US" sz="1800" b="0">
                <a:latin typeface="+mn-lt"/>
              </a:rPr>
              <a:t>Complete the form for each proctor group you are creating.</a:t>
            </a:r>
          </a:p>
          <a:p>
            <a:pPr marL="342900" indent="-342900">
              <a:buFont typeface="+mj-lt"/>
              <a:buAutoNum type="arabicPeriod"/>
            </a:pPr>
            <a:r>
              <a:rPr lang="en-US" sz="1800" b="0">
                <a:latin typeface="+mn-lt"/>
              </a:rPr>
              <a:t>To assign students, click the + button and then select students to assign to the proctor group.</a:t>
            </a:r>
          </a:p>
          <a:p>
            <a:pPr marL="342900" indent="-342900">
              <a:buFont typeface="+mj-lt"/>
              <a:buAutoNum type="arabicPeriod"/>
            </a:pPr>
            <a:r>
              <a:rPr lang="en-US" sz="1800" b="0">
                <a:latin typeface="+mn-lt"/>
              </a:rPr>
              <a:t>Click Submit to save the new proctor group.</a:t>
            </a:r>
          </a:p>
          <a:p>
            <a:r>
              <a:rPr lang="en-US" sz="2000" b="0">
                <a:latin typeface="+mn-lt"/>
              </a:rPr>
              <a:t>Once your proctor group(s) are created, the test coordinator will then provide each proctor with their unique Test Code and Proctor Password.</a:t>
            </a:r>
          </a:p>
        </p:txBody>
      </p:sp>
      <p:sp>
        <p:nvSpPr>
          <p:cNvPr id="3" name="Google Shape;513;p53">
            <a:extLst>
              <a:ext uri="{FF2B5EF4-FFF2-40B4-BE49-F238E27FC236}">
                <a16:creationId xmlns:a16="http://schemas.microsoft.com/office/drawing/2014/main" id="{358AF70B-38A7-662C-37F3-D9F6F1E7FB06}"/>
              </a:ext>
            </a:extLst>
          </p:cNvPr>
          <p:cNvSpPr txBox="1"/>
          <p:nvPr/>
        </p:nvSpPr>
        <p:spPr>
          <a:xfrm>
            <a:off x="6962651" y="3191714"/>
            <a:ext cx="319500" cy="148500"/>
          </a:xfrm>
          <a:prstGeom prst="rect">
            <a:avLst/>
          </a:prstGeom>
          <a:solidFill>
            <a:srgbClr val="FFFFFF"/>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lang="en-US" sz="1400" b="0" i="0" u="none" strike="noStrike" cap="none">
              <a:solidFill>
                <a:srgbClr val="000000"/>
              </a:solidFill>
              <a:latin typeface="Calibri Light" panose="020F0302020204030204" pitchFamily="34" charset="0"/>
              <a:ea typeface="Calibri"/>
              <a:cs typeface="Calibri Light" panose="020F0302020204030204" pitchFamily="34" charset="0"/>
              <a:sym typeface="Calibri"/>
            </a:endParaRPr>
          </a:p>
        </p:txBody>
      </p:sp>
      <p:pic>
        <p:nvPicPr>
          <p:cNvPr id="6" name="Picture 5">
            <a:extLst>
              <a:ext uri="{FF2B5EF4-FFF2-40B4-BE49-F238E27FC236}">
                <a16:creationId xmlns:a16="http://schemas.microsoft.com/office/drawing/2014/main" id="{9A2D2FE6-A4D6-2B73-EE40-D9C7ED442101}"/>
              </a:ext>
            </a:extLst>
          </p:cNvPr>
          <p:cNvPicPr>
            <a:picLocks noChangeAspect="1"/>
          </p:cNvPicPr>
          <p:nvPr/>
        </p:nvPicPr>
        <p:blipFill>
          <a:blip r:embed="rId3"/>
          <a:srcRect/>
          <a:stretch/>
        </p:blipFill>
        <p:spPr>
          <a:xfrm>
            <a:off x="6442365" y="3089379"/>
            <a:ext cx="5225773" cy="1002378"/>
          </a:xfrm>
          <a:prstGeom prst="rect">
            <a:avLst/>
          </a:prstGeom>
          <a:ln>
            <a:solidFill>
              <a:schemeClr val="bg2"/>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C5EB12F4-73DD-C51F-7CEC-3AE951410B3D}"/>
              </a:ext>
            </a:extLst>
          </p:cNvPr>
          <p:cNvPicPr>
            <a:picLocks noChangeAspect="1"/>
          </p:cNvPicPr>
          <p:nvPr/>
        </p:nvPicPr>
        <p:blipFill>
          <a:blip r:embed="rId4"/>
          <a:srcRect/>
          <a:stretch/>
        </p:blipFill>
        <p:spPr>
          <a:xfrm>
            <a:off x="5760720" y="4389120"/>
            <a:ext cx="5919495" cy="2103120"/>
          </a:xfrm>
          <a:prstGeom prst="rect">
            <a:avLst/>
          </a:prstGeom>
          <a:ln>
            <a:solidFill>
              <a:schemeClr val="bg2"/>
            </a:solidFill>
          </a:ln>
          <a:effectLst>
            <a:outerShdw blurRad="50800" dist="38100" dir="2700000" algn="tl" rotWithShape="0">
              <a:prstClr val="black">
                <a:alpha val="40000"/>
              </a:prstClr>
            </a:outerShdw>
          </a:effectLst>
        </p:spPr>
      </p:pic>
      <p:sp>
        <p:nvSpPr>
          <p:cNvPr id="14" name="Flowchart: Connector 13">
            <a:extLst>
              <a:ext uri="{FF2B5EF4-FFF2-40B4-BE49-F238E27FC236}">
                <a16:creationId xmlns:a16="http://schemas.microsoft.com/office/drawing/2014/main" id="{E4B2327C-632F-2B40-83B2-9054D7752291}"/>
              </a:ext>
            </a:extLst>
          </p:cNvPr>
          <p:cNvSpPr/>
          <p:nvPr/>
        </p:nvSpPr>
        <p:spPr>
          <a:xfrm>
            <a:off x="7871482" y="3210768"/>
            <a:ext cx="1092963" cy="316444"/>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109;p81">
            <a:extLst>
              <a:ext uri="{FF2B5EF4-FFF2-40B4-BE49-F238E27FC236}">
                <a16:creationId xmlns:a16="http://schemas.microsoft.com/office/drawing/2014/main" id="{004DDB8E-0E51-2442-1CD3-9CDD6204B76A}"/>
              </a:ext>
            </a:extLst>
          </p:cNvPr>
          <p:cNvSpPr/>
          <p:nvPr/>
        </p:nvSpPr>
        <p:spPr>
          <a:xfrm rot="5400000">
            <a:off x="10857214" y="2383381"/>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 name="Flowchart: Connector 15">
            <a:extLst>
              <a:ext uri="{FF2B5EF4-FFF2-40B4-BE49-F238E27FC236}">
                <a16:creationId xmlns:a16="http://schemas.microsoft.com/office/drawing/2014/main" id="{69B47206-EE14-6875-D76C-14BAE820B604}"/>
              </a:ext>
            </a:extLst>
          </p:cNvPr>
          <p:cNvSpPr/>
          <p:nvPr/>
        </p:nvSpPr>
        <p:spPr>
          <a:xfrm>
            <a:off x="11213218" y="4306431"/>
            <a:ext cx="579166" cy="267050"/>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Google Shape;1109;p81">
            <a:extLst>
              <a:ext uri="{FF2B5EF4-FFF2-40B4-BE49-F238E27FC236}">
                <a16:creationId xmlns:a16="http://schemas.microsoft.com/office/drawing/2014/main" id="{828889AB-FD86-5497-5EB7-CBBBF4BE9FEE}"/>
              </a:ext>
            </a:extLst>
          </p:cNvPr>
          <p:cNvSpPr/>
          <p:nvPr/>
        </p:nvSpPr>
        <p:spPr>
          <a:xfrm rot="5400000">
            <a:off x="9167397" y="4100672"/>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 name="Flowchart: Connector 7">
            <a:extLst>
              <a:ext uri="{FF2B5EF4-FFF2-40B4-BE49-F238E27FC236}">
                <a16:creationId xmlns:a16="http://schemas.microsoft.com/office/drawing/2014/main" id="{DB69D92D-ECBB-0E1E-51C0-6942E77D435E}"/>
              </a:ext>
            </a:extLst>
          </p:cNvPr>
          <p:cNvSpPr/>
          <p:nvPr/>
        </p:nvSpPr>
        <p:spPr>
          <a:xfrm>
            <a:off x="8034172" y="1049454"/>
            <a:ext cx="2556507" cy="521526"/>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66534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18F54-388E-3D46-FB74-F35C2A7009A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9822FCE-EA7B-7E0F-ABEA-2ABE7AE2D6B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46</a:t>
            </a:fld>
            <a:endParaRPr lang="en-US" noProof="0"/>
          </a:p>
        </p:txBody>
      </p:sp>
      <p:sp>
        <p:nvSpPr>
          <p:cNvPr id="10" name="Title 1">
            <a:extLst>
              <a:ext uri="{FF2B5EF4-FFF2-40B4-BE49-F238E27FC236}">
                <a16:creationId xmlns:a16="http://schemas.microsoft.com/office/drawing/2014/main" id="{05133269-377F-312C-0B5C-E62217A48FB9}"/>
              </a:ext>
            </a:extLst>
          </p:cNvPr>
          <p:cNvSpPr txBox="1">
            <a:spLocks/>
          </p:cNvSpPr>
          <p:nvPr/>
        </p:nvSpPr>
        <p:spPr bwMode="gray">
          <a:xfrm>
            <a:off x="548638" y="0"/>
            <a:ext cx="1131384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Adding Students to Existing Proctor Groups</a:t>
            </a:r>
          </a:p>
        </p:txBody>
      </p:sp>
      <p:sp>
        <p:nvSpPr>
          <p:cNvPr id="11" name="Text Placeholder 2">
            <a:extLst>
              <a:ext uri="{FF2B5EF4-FFF2-40B4-BE49-F238E27FC236}">
                <a16:creationId xmlns:a16="http://schemas.microsoft.com/office/drawing/2014/main" id="{673E5EC0-E91B-F7F1-0468-AA86D3081762}"/>
              </a:ext>
            </a:extLst>
          </p:cNvPr>
          <p:cNvSpPr txBox="1">
            <a:spLocks/>
          </p:cNvSpPr>
          <p:nvPr/>
        </p:nvSpPr>
        <p:spPr bwMode="gray">
          <a:xfrm>
            <a:off x="548640" y="1769638"/>
            <a:ext cx="5547360"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buFont typeface="+mj-lt"/>
              <a:buAutoNum type="arabicPeriod"/>
            </a:pPr>
            <a:r>
              <a:rPr lang="en-US" sz="2200" b="0">
                <a:latin typeface="+mn-lt"/>
              </a:rPr>
              <a:t>Go to Test Management &gt; Administrations.</a:t>
            </a:r>
          </a:p>
          <a:p>
            <a:pPr marL="342900" indent="-342900">
              <a:buFont typeface="+mj-lt"/>
              <a:buAutoNum type="arabicPeriod"/>
            </a:pPr>
            <a:r>
              <a:rPr lang="en-US" sz="2200" b="0">
                <a:latin typeface="+mn-lt"/>
              </a:rPr>
              <a:t>In the appropriate administration card, select View under Proctor Groups.</a:t>
            </a:r>
          </a:p>
          <a:p>
            <a:pPr marL="342900" indent="-342900">
              <a:buFont typeface="+mj-lt"/>
              <a:buAutoNum type="arabicPeriod"/>
            </a:pPr>
            <a:r>
              <a:rPr lang="en-US" sz="2200" b="0">
                <a:latin typeface="+mn-lt"/>
              </a:rPr>
              <a:t>Select Students under Actions.</a:t>
            </a:r>
          </a:p>
          <a:p>
            <a:pPr marL="342900" indent="-342900">
              <a:buFont typeface="+mj-lt"/>
              <a:buAutoNum type="arabicPeriod"/>
            </a:pPr>
            <a:r>
              <a:rPr lang="en-US" sz="2200" b="0">
                <a:latin typeface="+mn-lt"/>
              </a:rPr>
              <a:t>Select Edit Proctor Group.</a:t>
            </a:r>
          </a:p>
          <a:p>
            <a:pPr marL="342900" indent="-342900">
              <a:buFont typeface="+mj-lt"/>
              <a:buAutoNum type="arabicPeriod"/>
            </a:pPr>
            <a:r>
              <a:rPr lang="en-US" sz="2200" b="0">
                <a:latin typeface="+mn-lt"/>
              </a:rPr>
              <a:t>Select the + icon to assign additional students.</a:t>
            </a:r>
          </a:p>
          <a:p>
            <a:pPr marL="342900" indent="-342900">
              <a:buFont typeface="+mj-lt"/>
              <a:buAutoNum type="arabicPeriod"/>
            </a:pPr>
            <a:endParaRPr lang="en-US" sz="2000" b="0">
              <a:latin typeface="+mn-lt"/>
            </a:endParaRPr>
          </a:p>
          <a:p>
            <a:r>
              <a:rPr lang="en-US" sz="1800">
                <a:latin typeface="+mn-lt"/>
              </a:rPr>
              <a:t>NOTE: </a:t>
            </a:r>
            <a:r>
              <a:rPr lang="en-US" sz="1800" b="0">
                <a:latin typeface="+mn-lt"/>
              </a:rPr>
              <a:t>Students can also be removed from a proctor group if they have not logged into TestNav.</a:t>
            </a:r>
          </a:p>
        </p:txBody>
      </p:sp>
      <p:sp>
        <p:nvSpPr>
          <p:cNvPr id="2" name="Google Shape;566;p57">
            <a:extLst>
              <a:ext uri="{FF2B5EF4-FFF2-40B4-BE49-F238E27FC236}">
                <a16:creationId xmlns:a16="http://schemas.microsoft.com/office/drawing/2014/main" id="{61AEF476-E1E6-4DCA-08CA-42D9066B63BA}"/>
              </a:ext>
            </a:extLst>
          </p:cNvPr>
          <p:cNvSpPr txBox="1"/>
          <p:nvPr/>
        </p:nvSpPr>
        <p:spPr>
          <a:xfrm>
            <a:off x="8528444" y="3781934"/>
            <a:ext cx="247346" cy="111718"/>
          </a:xfrm>
          <a:prstGeom prst="rect">
            <a:avLst/>
          </a:prstGeom>
          <a:solidFill>
            <a:srgbClr val="FFFFFF"/>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lang="en-US" sz="1400" b="0" i="0" u="none" strike="noStrike" cap="none">
              <a:solidFill>
                <a:srgbClr val="000000"/>
              </a:solidFill>
              <a:latin typeface="Calibri Light" panose="020F0302020204030204" pitchFamily="34" charset="0"/>
              <a:ea typeface="Calibri"/>
              <a:cs typeface="Calibri Light" panose="020F0302020204030204" pitchFamily="34" charset="0"/>
              <a:sym typeface="Calibri"/>
            </a:endParaRPr>
          </a:p>
        </p:txBody>
      </p:sp>
      <p:pic>
        <p:nvPicPr>
          <p:cNvPr id="9" name="Picture 8">
            <a:extLst>
              <a:ext uri="{FF2B5EF4-FFF2-40B4-BE49-F238E27FC236}">
                <a16:creationId xmlns:a16="http://schemas.microsoft.com/office/drawing/2014/main" id="{067F09EB-8D3E-7691-42A0-40B00AA6858B}"/>
              </a:ext>
            </a:extLst>
          </p:cNvPr>
          <p:cNvPicPr>
            <a:picLocks noChangeAspect="1"/>
          </p:cNvPicPr>
          <p:nvPr/>
        </p:nvPicPr>
        <p:blipFill>
          <a:blip r:embed="rId2"/>
          <a:srcRect/>
          <a:stretch/>
        </p:blipFill>
        <p:spPr>
          <a:xfrm>
            <a:off x="6035040" y="1645920"/>
            <a:ext cx="5854121" cy="1371600"/>
          </a:xfrm>
          <a:prstGeom prst="rect">
            <a:avLst/>
          </a:prstGeom>
          <a:ln>
            <a:solidFill>
              <a:schemeClr val="bg2"/>
            </a:solidFill>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F08B3C13-16D6-C384-961C-BE8520E4F31D}"/>
              </a:ext>
            </a:extLst>
          </p:cNvPr>
          <p:cNvPicPr>
            <a:picLocks noChangeAspect="1"/>
          </p:cNvPicPr>
          <p:nvPr/>
        </p:nvPicPr>
        <p:blipFill>
          <a:blip r:embed="rId3"/>
          <a:srcRect/>
          <a:stretch/>
        </p:blipFill>
        <p:spPr>
          <a:xfrm>
            <a:off x="6051233" y="3228095"/>
            <a:ext cx="5498335" cy="1280160"/>
          </a:xfrm>
          <a:prstGeom prst="rect">
            <a:avLst/>
          </a:prstGeom>
          <a:ln>
            <a:solidFill>
              <a:schemeClr val="bg2"/>
            </a:solidFill>
          </a:ln>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54CFA8CC-B141-F889-F0F4-2C009FD37FA4}"/>
              </a:ext>
            </a:extLst>
          </p:cNvPr>
          <p:cNvPicPr>
            <a:picLocks noChangeAspect="1"/>
          </p:cNvPicPr>
          <p:nvPr/>
        </p:nvPicPr>
        <p:blipFill>
          <a:blip r:embed="rId4"/>
          <a:srcRect/>
          <a:stretch/>
        </p:blipFill>
        <p:spPr>
          <a:xfrm>
            <a:off x="5943600" y="4754880"/>
            <a:ext cx="5599172" cy="1645920"/>
          </a:xfrm>
          <a:prstGeom prst="rect">
            <a:avLst/>
          </a:prstGeom>
          <a:ln>
            <a:solidFill>
              <a:schemeClr val="bg2"/>
            </a:solidFill>
          </a:ln>
          <a:effectLst>
            <a:outerShdw blurRad="50800" dist="38100" dir="2700000" algn="tl" rotWithShape="0">
              <a:prstClr val="black">
                <a:alpha val="40000"/>
              </a:prstClr>
            </a:outerShdw>
          </a:effectLst>
        </p:spPr>
      </p:pic>
      <p:sp>
        <p:nvSpPr>
          <p:cNvPr id="18" name="Flowchart: Connector 17">
            <a:extLst>
              <a:ext uri="{FF2B5EF4-FFF2-40B4-BE49-F238E27FC236}">
                <a16:creationId xmlns:a16="http://schemas.microsoft.com/office/drawing/2014/main" id="{E5E2090A-3A6F-EC1C-C973-7F9658DDD8CF}"/>
              </a:ext>
            </a:extLst>
          </p:cNvPr>
          <p:cNvSpPr/>
          <p:nvPr/>
        </p:nvSpPr>
        <p:spPr>
          <a:xfrm>
            <a:off x="11180228" y="2683190"/>
            <a:ext cx="579166" cy="267050"/>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Connector 18">
            <a:extLst>
              <a:ext uri="{FF2B5EF4-FFF2-40B4-BE49-F238E27FC236}">
                <a16:creationId xmlns:a16="http://schemas.microsoft.com/office/drawing/2014/main" id="{7F6D9823-CA36-BE6C-A231-BEFD4E1C30BC}"/>
              </a:ext>
            </a:extLst>
          </p:cNvPr>
          <p:cNvSpPr/>
          <p:nvPr/>
        </p:nvSpPr>
        <p:spPr>
          <a:xfrm>
            <a:off x="10837808" y="3168464"/>
            <a:ext cx="805552" cy="292731"/>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Connector 19">
            <a:extLst>
              <a:ext uri="{FF2B5EF4-FFF2-40B4-BE49-F238E27FC236}">
                <a16:creationId xmlns:a16="http://schemas.microsoft.com/office/drawing/2014/main" id="{99D225CB-5E57-FCDC-4C53-61DBFDC819CD}"/>
              </a:ext>
            </a:extLst>
          </p:cNvPr>
          <p:cNvSpPr/>
          <p:nvPr/>
        </p:nvSpPr>
        <p:spPr>
          <a:xfrm>
            <a:off x="11180228" y="5691985"/>
            <a:ext cx="362544" cy="267050"/>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Google Shape;1109;p81">
            <a:extLst>
              <a:ext uri="{FF2B5EF4-FFF2-40B4-BE49-F238E27FC236}">
                <a16:creationId xmlns:a16="http://schemas.microsoft.com/office/drawing/2014/main" id="{02E99721-276F-9A25-BB9D-02C0AF7F5DE3}"/>
              </a:ext>
            </a:extLst>
          </p:cNvPr>
          <p:cNvSpPr/>
          <p:nvPr/>
        </p:nvSpPr>
        <p:spPr>
          <a:xfrm rot="5400000">
            <a:off x="8034932" y="3176688"/>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 name="Google Shape;1109;p81">
            <a:extLst>
              <a:ext uri="{FF2B5EF4-FFF2-40B4-BE49-F238E27FC236}">
                <a16:creationId xmlns:a16="http://schemas.microsoft.com/office/drawing/2014/main" id="{B5143B38-F14E-879A-EB13-AD709010DB57}"/>
              </a:ext>
            </a:extLst>
          </p:cNvPr>
          <p:cNvSpPr/>
          <p:nvPr/>
        </p:nvSpPr>
        <p:spPr>
          <a:xfrm rot="5400000">
            <a:off x="8466054" y="4423408"/>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73133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DA6A4-7E65-8FE9-F3C4-3EEABCD677B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AE37DC3-CCBC-6B39-E98A-CE72CE46D32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47</a:t>
            </a:fld>
            <a:endParaRPr lang="en-US" noProof="0"/>
          </a:p>
        </p:txBody>
      </p:sp>
      <p:sp>
        <p:nvSpPr>
          <p:cNvPr id="10" name="Title 1">
            <a:extLst>
              <a:ext uri="{FF2B5EF4-FFF2-40B4-BE49-F238E27FC236}">
                <a16:creationId xmlns:a16="http://schemas.microsoft.com/office/drawing/2014/main" id="{B6101EAE-3CE2-121A-1E1D-EC38952CE717}"/>
              </a:ext>
            </a:extLst>
          </p:cNvPr>
          <p:cNvSpPr txBox="1">
            <a:spLocks/>
          </p:cNvSpPr>
          <p:nvPr/>
        </p:nvSpPr>
        <p:spPr bwMode="gray">
          <a:xfrm>
            <a:off x="548636" y="0"/>
            <a:ext cx="10584801"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Student Registration</a:t>
            </a:r>
          </a:p>
        </p:txBody>
      </p:sp>
      <p:sp>
        <p:nvSpPr>
          <p:cNvPr id="11" name="Text Placeholder 2">
            <a:extLst>
              <a:ext uri="{FF2B5EF4-FFF2-40B4-BE49-F238E27FC236}">
                <a16:creationId xmlns:a16="http://schemas.microsoft.com/office/drawing/2014/main" id="{720E4239-9A8A-4B0F-24CA-3D2EE2F24D8E}"/>
              </a:ext>
            </a:extLst>
          </p:cNvPr>
          <p:cNvSpPr txBox="1">
            <a:spLocks/>
          </p:cNvSpPr>
          <p:nvPr/>
        </p:nvSpPr>
        <p:spPr bwMode="gray">
          <a:xfrm>
            <a:off x="548639" y="1433384"/>
            <a:ext cx="8978420" cy="2783929"/>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114300">
              <a:lnSpc>
                <a:spcPct val="100000"/>
              </a:lnSpc>
              <a:spcBef>
                <a:spcPts val="0"/>
              </a:spcBef>
              <a:spcAft>
                <a:spcPts val="0"/>
              </a:spcAft>
              <a:buSzPts val="1800"/>
            </a:pPr>
            <a:r>
              <a:rPr lang="en-US" sz="2400" b="0">
                <a:latin typeface="Plus Jakarta Sans" pitchFamily="2" charset="0"/>
                <a:cs typeface="Plus Jakarta Sans" pitchFamily="2" charset="0"/>
              </a:rPr>
              <a:t>Go to Test Management &gt; Administrations.</a:t>
            </a:r>
          </a:p>
          <a:p>
            <a:pPr marL="114300">
              <a:lnSpc>
                <a:spcPct val="100000"/>
              </a:lnSpc>
              <a:spcBef>
                <a:spcPts val="0"/>
              </a:spcBef>
              <a:spcAft>
                <a:spcPts val="0"/>
              </a:spcAft>
              <a:buSzPts val="1800"/>
            </a:pPr>
            <a:endParaRPr lang="en-US" sz="2400" b="0">
              <a:latin typeface="Plus Jakarta Sans" pitchFamily="2" charset="0"/>
              <a:cs typeface="Plus Jakarta Sans" pitchFamily="2" charset="0"/>
            </a:endParaRPr>
          </a:p>
          <a:p>
            <a:pPr marL="114300">
              <a:lnSpc>
                <a:spcPct val="100000"/>
              </a:lnSpc>
              <a:spcBef>
                <a:spcPts val="0"/>
              </a:spcBef>
              <a:spcAft>
                <a:spcPts val="0"/>
              </a:spcAft>
              <a:buSzPts val="1800"/>
            </a:pPr>
            <a:r>
              <a:rPr lang="en-US" sz="2400" b="0">
                <a:latin typeface="Plus Jakarta Sans" pitchFamily="2" charset="0"/>
                <a:cs typeface="Plus Jakarta Sans" pitchFamily="2" charset="0"/>
              </a:rPr>
              <a:t>On each Administration card it will show the total registered student count for that test.</a:t>
            </a:r>
          </a:p>
        </p:txBody>
      </p:sp>
      <p:pic>
        <p:nvPicPr>
          <p:cNvPr id="2" name="Picture 1">
            <a:extLst>
              <a:ext uri="{FF2B5EF4-FFF2-40B4-BE49-F238E27FC236}">
                <a16:creationId xmlns:a16="http://schemas.microsoft.com/office/drawing/2014/main" id="{BFFD96A4-2C0B-BFFD-F501-5BF32308D245}"/>
              </a:ext>
            </a:extLst>
          </p:cNvPr>
          <p:cNvPicPr>
            <a:picLocks noChangeAspect="1"/>
          </p:cNvPicPr>
          <p:nvPr/>
        </p:nvPicPr>
        <p:blipFill>
          <a:blip r:embed="rId2"/>
          <a:srcRect/>
          <a:stretch/>
        </p:blipFill>
        <p:spPr>
          <a:xfrm>
            <a:off x="2983144" y="3799614"/>
            <a:ext cx="6225710" cy="1915602"/>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90D801AE-901B-C7DB-CEA1-9968C254D81E}"/>
              </a:ext>
            </a:extLst>
          </p:cNvPr>
          <p:cNvSpPr/>
          <p:nvPr/>
        </p:nvSpPr>
        <p:spPr>
          <a:xfrm>
            <a:off x="2983144" y="4757415"/>
            <a:ext cx="1668974" cy="638849"/>
          </a:xfrm>
          <a:prstGeom prst="ellipse">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37508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CF9A2-7D35-DE44-2BFF-A01EE0CC4E9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CDA210-AB7D-F0B8-C259-591C0692FEF4}"/>
              </a:ext>
            </a:extLst>
          </p:cNvPr>
          <p:cNvPicPr>
            <a:picLocks noChangeAspect="1"/>
          </p:cNvPicPr>
          <p:nvPr/>
        </p:nvPicPr>
        <p:blipFill>
          <a:blip r:embed="rId2"/>
          <a:stretch>
            <a:fillRect/>
          </a:stretch>
        </p:blipFill>
        <p:spPr>
          <a:xfrm>
            <a:off x="7269866" y="535752"/>
            <a:ext cx="4262080" cy="1504264"/>
          </a:xfrm>
          <a:prstGeom prst="rect">
            <a:avLst/>
          </a:prstGeom>
          <a:ln>
            <a:noFill/>
          </a:ln>
          <a:effectLst>
            <a:outerShdw blurRad="292100" dist="139700" dir="2700000" algn="tl" rotWithShape="0">
              <a:srgbClr val="333333">
                <a:alpha val="65000"/>
              </a:srgbClr>
            </a:outerShdw>
          </a:effectLst>
        </p:spPr>
      </p:pic>
      <p:sp>
        <p:nvSpPr>
          <p:cNvPr id="5" name="Slide Number Placeholder 4">
            <a:extLst>
              <a:ext uri="{FF2B5EF4-FFF2-40B4-BE49-F238E27FC236}">
                <a16:creationId xmlns:a16="http://schemas.microsoft.com/office/drawing/2014/main" id="{5E4D2926-9D28-E53F-9D48-571A89F2C90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48</a:t>
            </a:fld>
            <a:endParaRPr lang="en-US" noProof="0"/>
          </a:p>
        </p:txBody>
      </p:sp>
      <p:sp>
        <p:nvSpPr>
          <p:cNvPr id="10" name="Title 1">
            <a:extLst>
              <a:ext uri="{FF2B5EF4-FFF2-40B4-BE49-F238E27FC236}">
                <a16:creationId xmlns:a16="http://schemas.microsoft.com/office/drawing/2014/main" id="{644E4817-AAD5-42A3-84AD-A5316F33C807}"/>
              </a:ext>
            </a:extLst>
          </p:cNvPr>
          <p:cNvSpPr txBox="1">
            <a:spLocks/>
          </p:cNvSpPr>
          <p:nvPr/>
        </p:nvSpPr>
        <p:spPr bwMode="gray">
          <a:xfrm>
            <a:off x="548638" y="0"/>
            <a:ext cx="1131384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Printing Test Cards</a:t>
            </a:r>
          </a:p>
        </p:txBody>
      </p:sp>
      <p:sp>
        <p:nvSpPr>
          <p:cNvPr id="11" name="Text Placeholder 2">
            <a:extLst>
              <a:ext uri="{FF2B5EF4-FFF2-40B4-BE49-F238E27FC236}">
                <a16:creationId xmlns:a16="http://schemas.microsoft.com/office/drawing/2014/main" id="{99529385-5C61-350A-C348-CB2CC46FA087}"/>
              </a:ext>
            </a:extLst>
          </p:cNvPr>
          <p:cNvSpPr txBox="1">
            <a:spLocks/>
          </p:cNvSpPr>
          <p:nvPr/>
        </p:nvSpPr>
        <p:spPr bwMode="gray">
          <a:xfrm>
            <a:off x="548640" y="1769638"/>
            <a:ext cx="5765664"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mj-lt"/>
              <a:buAutoNum type="arabicPeriod"/>
            </a:pPr>
            <a:r>
              <a:rPr lang="en-US" sz="1800" b="0">
                <a:latin typeface="+mn-lt"/>
                <a:ea typeface="Open Sans Semibold"/>
                <a:cs typeface="Open Sans Semibold"/>
              </a:rPr>
              <a:t>Locate the administration card, select Students, select Print Cards, then select your school.</a:t>
            </a:r>
          </a:p>
          <a:p>
            <a:pPr marL="457200" indent="-457200">
              <a:buFont typeface="+mj-lt"/>
              <a:buAutoNum type="arabicPeriod"/>
            </a:pPr>
            <a:r>
              <a:rPr lang="en-US" sz="1800" b="0">
                <a:latin typeface="+mn-lt"/>
                <a:ea typeface="Open Sans Semibold"/>
                <a:cs typeface="Open Sans Semibold"/>
              </a:rPr>
              <a:t>You can select various formatting options</a:t>
            </a:r>
            <a:r>
              <a:rPr lang="en-US" sz="2000" b="0">
                <a:latin typeface="+mn-lt"/>
                <a:ea typeface="Open Sans Semibold"/>
                <a:cs typeface="Open Sans Semibold"/>
              </a:rPr>
              <a:t>:</a:t>
            </a:r>
          </a:p>
          <a:p>
            <a:pPr marL="800100" lvl="2" indent="-342900">
              <a:spcBef>
                <a:spcPts val="1000"/>
              </a:spcBef>
              <a:buFont typeface="+mj-lt"/>
              <a:buAutoNum type="alphaLcPeriod"/>
            </a:pPr>
            <a:r>
              <a:rPr lang="en-US" sz="1600">
                <a:solidFill>
                  <a:schemeClr val="tx2"/>
                </a:solidFill>
                <a:latin typeface="+mn-lt"/>
                <a:ea typeface="Open Sans Semibold"/>
                <a:cs typeface="Open Sans Semibold"/>
              </a:rPr>
              <a:t>Layout - Select 2 by 4, 3 by 6, or 1 per page.</a:t>
            </a:r>
          </a:p>
          <a:p>
            <a:pPr marL="800100" lvl="2" indent="-342900">
              <a:spcBef>
                <a:spcPts val="1000"/>
              </a:spcBef>
              <a:buFont typeface="+mj-lt"/>
              <a:buAutoNum type="alphaLcPeriod"/>
            </a:pPr>
            <a:r>
              <a:rPr lang="en-US" sz="1600">
                <a:solidFill>
                  <a:schemeClr val="tx2"/>
                </a:solidFill>
                <a:latin typeface="+mn-lt"/>
                <a:ea typeface="Open Sans Semibold"/>
                <a:cs typeface="Open Sans Semibold"/>
              </a:rPr>
              <a:t>Toggle title pages for each proctor group - Select whether to include title pages for each proctor group. This prints a roster for the proctor.</a:t>
            </a:r>
          </a:p>
          <a:p>
            <a:pPr marL="800100" lvl="2" indent="-342900">
              <a:spcBef>
                <a:spcPts val="1000"/>
              </a:spcBef>
              <a:buFont typeface="+mj-lt"/>
              <a:buAutoNum type="alphaLcPeriod"/>
            </a:pPr>
            <a:r>
              <a:rPr lang="en-US" sz="1600">
                <a:solidFill>
                  <a:schemeClr val="tx2"/>
                </a:solidFill>
                <a:latin typeface="+mn-lt"/>
                <a:ea typeface="Open Sans Semibold"/>
                <a:cs typeface="Open Sans Semibold"/>
              </a:rPr>
              <a:t>Toggle borders - Select whether to include dashed borders (guides for cutting the cards). </a:t>
            </a:r>
          </a:p>
          <a:p>
            <a:pPr marL="800100" lvl="2" indent="-342900">
              <a:spcBef>
                <a:spcPts val="1000"/>
              </a:spcBef>
              <a:buFont typeface="+mj-lt"/>
              <a:buAutoNum type="alphaLcPeriod"/>
            </a:pPr>
            <a:r>
              <a:rPr lang="en-US" sz="1600">
                <a:solidFill>
                  <a:schemeClr val="tx2"/>
                </a:solidFill>
                <a:latin typeface="+mn-lt"/>
                <a:ea typeface="Open Sans Semibold"/>
                <a:cs typeface="Open Sans Semibold"/>
              </a:rPr>
              <a:t>Grouping - Sequential or Stacked. Select the information icon to see formatting conventions for each option.</a:t>
            </a:r>
          </a:p>
          <a:p>
            <a:pPr marL="457200" indent="-457200">
              <a:spcBef>
                <a:spcPts val="1000"/>
              </a:spcBef>
              <a:buFont typeface="+mj-lt"/>
              <a:buAutoNum type="arabicPeriod"/>
            </a:pPr>
            <a:r>
              <a:rPr lang="en-US" sz="1800" b="0">
                <a:latin typeface="+mn-lt"/>
                <a:ea typeface="Open Sans Semibold"/>
                <a:cs typeface="Open Sans Semibold"/>
              </a:rPr>
              <a:t>Select the Print button.</a:t>
            </a:r>
          </a:p>
        </p:txBody>
      </p:sp>
      <p:pic>
        <p:nvPicPr>
          <p:cNvPr id="4" name="Picture 3">
            <a:extLst>
              <a:ext uri="{FF2B5EF4-FFF2-40B4-BE49-F238E27FC236}">
                <a16:creationId xmlns:a16="http://schemas.microsoft.com/office/drawing/2014/main" id="{50BFC8B9-278A-428A-7CE6-D2E937CF7092}"/>
              </a:ext>
            </a:extLst>
          </p:cNvPr>
          <p:cNvPicPr>
            <a:picLocks noChangeAspect="1"/>
          </p:cNvPicPr>
          <p:nvPr/>
        </p:nvPicPr>
        <p:blipFill>
          <a:blip r:embed="rId3"/>
          <a:srcRect/>
          <a:stretch/>
        </p:blipFill>
        <p:spPr>
          <a:xfrm>
            <a:off x="6176789" y="3589428"/>
            <a:ext cx="5893202" cy="1371600"/>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2AA218D1-1FFF-D045-BCC3-7B07B6B12C13}"/>
              </a:ext>
            </a:extLst>
          </p:cNvPr>
          <p:cNvPicPr>
            <a:picLocks noChangeAspect="1"/>
          </p:cNvPicPr>
          <p:nvPr/>
        </p:nvPicPr>
        <p:blipFill>
          <a:blip r:embed="rId4"/>
          <a:stretch>
            <a:fillRect/>
          </a:stretch>
        </p:blipFill>
        <p:spPr>
          <a:xfrm>
            <a:off x="7891937" y="2147083"/>
            <a:ext cx="1667108" cy="857370"/>
          </a:xfrm>
          <a:prstGeom prst="rect">
            <a:avLst/>
          </a:prstGeom>
          <a:ln>
            <a:noFill/>
          </a:ln>
          <a:effectLst>
            <a:outerShdw blurRad="292100" dist="139700" dir="2700000" algn="tl" rotWithShape="0">
              <a:srgbClr val="333333">
                <a:alpha val="65000"/>
              </a:srgbClr>
            </a:outerShdw>
          </a:effectLst>
        </p:spPr>
      </p:pic>
      <p:sp>
        <p:nvSpPr>
          <p:cNvPr id="6" name="Flowchart: Connector 5">
            <a:extLst>
              <a:ext uri="{FF2B5EF4-FFF2-40B4-BE49-F238E27FC236}">
                <a16:creationId xmlns:a16="http://schemas.microsoft.com/office/drawing/2014/main" id="{48F70B4A-63AB-2546-6012-A026CF6B4EBF}"/>
              </a:ext>
            </a:extLst>
          </p:cNvPr>
          <p:cNvSpPr/>
          <p:nvPr/>
        </p:nvSpPr>
        <p:spPr>
          <a:xfrm>
            <a:off x="7911783" y="2650849"/>
            <a:ext cx="1177095" cy="340888"/>
          </a:xfrm>
          <a:prstGeom prst="flowChartConnector">
            <a:avLst/>
          </a:prstGeom>
          <a:noFill/>
          <a:ln w="38100" cap="flat" cmpd="sng" algn="ctr">
            <a:solidFill>
              <a:schemeClr val="tx2">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D004D"/>
              </a:solidFill>
              <a:effectLst/>
              <a:uLnTx/>
              <a:uFillTx/>
              <a:latin typeface="Calibri" panose="020F0502020204030204"/>
              <a:ea typeface="+mn-ea"/>
              <a:cs typeface="+mn-cs"/>
            </a:endParaRPr>
          </a:p>
        </p:txBody>
      </p:sp>
      <p:sp>
        <p:nvSpPr>
          <p:cNvPr id="19" name="Flowchart: Connector 18">
            <a:extLst>
              <a:ext uri="{FF2B5EF4-FFF2-40B4-BE49-F238E27FC236}">
                <a16:creationId xmlns:a16="http://schemas.microsoft.com/office/drawing/2014/main" id="{5EE820F7-6F1B-A79B-8ABF-DCA3A6C91119}"/>
              </a:ext>
            </a:extLst>
          </p:cNvPr>
          <p:cNvSpPr/>
          <p:nvPr/>
        </p:nvSpPr>
        <p:spPr>
          <a:xfrm>
            <a:off x="11643360" y="3467999"/>
            <a:ext cx="527901" cy="424206"/>
          </a:xfrm>
          <a:prstGeom prst="flowChartConnector">
            <a:avLst/>
          </a:prstGeom>
          <a:noFill/>
          <a:ln w="38100" cap="flat" cmpd="sng" algn="ctr">
            <a:solidFill>
              <a:schemeClr val="tx2">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D004D"/>
              </a:solidFill>
              <a:effectLst/>
              <a:uLnTx/>
              <a:uFillTx/>
              <a:latin typeface="Calibri" panose="020F0502020204030204"/>
              <a:ea typeface="+mn-ea"/>
              <a:cs typeface="+mn-cs"/>
            </a:endParaRPr>
          </a:p>
        </p:txBody>
      </p:sp>
      <p:sp>
        <p:nvSpPr>
          <p:cNvPr id="7" name="Google Shape;1109;p81">
            <a:extLst>
              <a:ext uri="{FF2B5EF4-FFF2-40B4-BE49-F238E27FC236}">
                <a16:creationId xmlns:a16="http://schemas.microsoft.com/office/drawing/2014/main" id="{02BF853A-DEBA-8C09-927C-0C698A8C0754}"/>
              </a:ext>
            </a:extLst>
          </p:cNvPr>
          <p:cNvSpPr/>
          <p:nvPr/>
        </p:nvSpPr>
        <p:spPr>
          <a:xfrm rot="5400000">
            <a:off x="8809813" y="3155997"/>
            <a:ext cx="991957"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a:spcBef>
                <a:spcPts val="0"/>
              </a:spcBef>
              <a:spcAft>
                <a:spcPts val="0"/>
              </a:spcAft>
            </a:pPr>
            <a:endParaRPr sz="1400">
              <a:solidFill>
                <a:srgbClr val="000000"/>
              </a:solidFill>
              <a:latin typeface="Arial"/>
              <a:ea typeface="Arial"/>
              <a:cs typeface="Arial"/>
              <a:sym typeface="Arial"/>
            </a:endParaRPr>
          </a:p>
        </p:txBody>
      </p:sp>
      <p:sp>
        <p:nvSpPr>
          <p:cNvPr id="13" name="Google Shape;1109;p81">
            <a:extLst>
              <a:ext uri="{FF2B5EF4-FFF2-40B4-BE49-F238E27FC236}">
                <a16:creationId xmlns:a16="http://schemas.microsoft.com/office/drawing/2014/main" id="{4FA4804B-FE7D-3B37-C091-627BE2173663}"/>
              </a:ext>
            </a:extLst>
          </p:cNvPr>
          <p:cNvSpPr/>
          <p:nvPr/>
        </p:nvSpPr>
        <p:spPr>
          <a:xfrm rot="5400000">
            <a:off x="8482357" y="1704619"/>
            <a:ext cx="645316"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a:spcBef>
                <a:spcPts val="0"/>
              </a:spcBef>
              <a:spcAft>
                <a:spcPts val="0"/>
              </a:spcAft>
            </a:pPr>
            <a:endParaRPr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36151062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A4E5B-C6E1-B4FA-7A61-C2FFC182608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3BEED88-23B8-1F60-86C6-350C63E935E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49</a:t>
            </a:fld>
            <a:endParaRPr lang="en-US" noProof="0"/>
          </a:p>
        </p:txBody>
      </p:sp>
      <p:sp>
        <p:nvSpPr>
          <p:cNvPr id="10" name="Title 1">
            <a:extLst>
              <a:ext uri="{FF2B5EF4-FFF2-40B4-BE49-F238E27FC236}">
                <a16:creationId xmlns:a16="http://schemas.microsoft.com/office/drawing/2014/main" id="{818DAFCB-DD15-BC6B-C64B-1263DFF04086}"/>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Coordinator Tasks – Before Testing</a:t>
            </a:r>
          </a:p>
        </p:txBody>
      </p:sp>
      <p:sp>
        <p:nvSpPr>
          <p:cNvPr id="11" name="Text Placeholder 2">
            <a:extLst>
              <a:ext uri="{FF2B5EF4-FFF2-40B4-BE49-F238E27FC236}">
                <a16:creationId xmlns:a16="http://schemas.microsoft.com/office/drawing/2014/main" id="{CD99F628-A0CF-B654-B7DC-36BD9B537E94}"/>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Wingdings" panose="05000000000000000000" pitchFamily="2" charset="2"/>
              <a:buChar char="§"/>
            </a:pPr>
            <a:r>
              <a:rPr lang="en-US" sz="2400" b="0">
                <a:solidFill>
                  <a:srgbClr val="0D004D"/>
                </a:solidFill>
                <a:latin typeface="+mn-lt"/>
              </a:rPr>
              <a:t>Verify and update student accommodations in ADAM.</a:t>
            </a:r>
          </a:p>
          <a:p>
            <a:pPr marL="457200" indent="-457200">
              <a:buFont typeface="Wingdings" panose="05000000000000000000" pitchFamily="2" charset="2"/>
              <a:buChar char="§"/>
            </a:pPr>
            <a:r>
              <a:rPr lang="en-US" sz="2400" b="0">
                <a:solidFill>
                  <a:srgbClr val="0D004D"/>
                </a:solidFill>
                <a:latin typeface="+mn-lt"/>
              </a:rPr>
              <a:t>Collect Chromebooks, laptops, and headsets 3−5 days prior to test administration, for maintenance and charging. </a:t>
            </a:r>
          </a:p>
          <a:p>
            <a:pPr marL="457200" indent="-457200">
              <a:buFont typeface="Wingdings" panose="05000000000000000000" pitchFamily="2" charset="2"/>
              <a:buChar char="§"/>
            </a:pPr>
            <a:r>
              <a:rPr lang="en-US" sz="2400" b="0">
                <a:solidFill>
                  <a:srgbClr val="0D004D"/>
                </a:solidFill>
                <a:highlight>
                  <a:srgbClr val="FFFF00"/>
                </a:highlight>
                <a:latin typeface="+mn-lt"/>
              </a:rPr>
              <a:t>Confirm that the TestNav App on Chromebooks and laptops has been properly configured, updated, and is ready for student testing. TestNav can be downloaded here: </a:t>
            </a:r>
            <a:r>
              <a:rPr lang="en-US" sz="2400" b="0">
                <a:solidFill>
                  <a:schemeClr val="tx2">
                    <a:lumMod val="50000"/>
                    <a:lumOff val="50000"/>
                  </a:schemeClr>
                </a:solidFill>
                <a:latin typeface="+mn-lt"/>
                <a:hlinkClick r:id="rId3">
                  <a:extLst>
                    <a:ext uri="{A12FA001-AC4F-418D-AE19-62706E023703}">
                      <ahyp:hlinkClr xmlns:ahyp="http://schemas.microsoft.com/office/drawing/2018/hyperlinkcolor" val="tx"/>
                    </a:ext>
                  </a:extLst>
                </a:hlinkClick>
              </a:rPr>
              <a:t>https://support.assessment.pearson.com/TN/download-testnav-57082522.html</a:t>
            </a:r>
            <a:r>
              <a:rPr lang="en-US" sz="2400" b="0">
                <a:solidFill>
                  <a:schemeClr val="tx2">
                    <a:lumMod val="50000"/>
                    <a:lumOff val="50000"/>
                  </a:schemeClr>
                </a:solidFill>
                <a:latin typeface="+mn-lt"/>
              </a:rPr>
              <a:t>  </a:t>
            </a:r>
          </a:p>
          <a:p>
            <a:pPr marL="457200" indent="-457200">
              <a:buFont typeface="Wingdings" panose="05000000000000000000" pitchFamily="2" charset="2"/>
              <a:buChar char="§"/>
            </a:pPr>
            <a:r>
              <a:rPr lang="en-US" sz="2400" b="0">
                <a:solidFill>
                  <a:srgbClr val="0D004D"/>
                </a:solidFill>
                <a:latin typeface="+mn-lt"/>
              </a:rPr>
              <a:t>Ensure students have practiced with practice tests and available tutorials.</a:t>
            </a:r>
          </a:p>
        </p:txBody>
      </p:sp>
    </p:spTree>
    <p:extLst>
      <p:ext uri="{BB962C8B-B14F-4D97-AF65-F5344CB8AC3E}">
        <p14:creationId xmlns:p14="http://schemas.microsoft.com/office/powerpoint/2010/main" val="23134805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BA841-4119-0381-81CC-0B1B26075B3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D57CD19-F270-4140-FF30-4297E2C7E16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50</a:t>
            </a:fld>
            <a:endParaRPr lang="en-US" noProof="0"/>
          </a:p>
        </p:txBody>
      </p:sp>
      <p:sp>
        <p:nvSpPr>
          <p:cNvPr id="10" name="Title 1">
            <a:extLst>
              <a:ext uri="{FF2B5EF4-FFF2-40B4-BE49-F238E27FC236}">
                <a16:creationId xmlns:a16="http://schemas.microsoft.com/office/drawing/2014/main" id="{5AF5322B-0776-F40A-9379-52EA64639FA6}"/>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Coordinator Tasks – Before Testing</a:t>
            </a:r>
          </a:p>
        </p:txBody>
      </p:sp>
      <p:sp>
        <p:nvSpPr>
          <p:cNvPr id="11" name="Text Placeholder 2">
            <a:extLst>
              <a:ext uri="{FF2B5EF4-FFF2-40B4-BE49-F238E27FC236}">
                <a16:creationId xmlns:a16="http://schemas.microsoft.com/office/drawing/2014/main" id="{BEFCAE8F-2967-F13C-7FD3-36FAE4F49F49}"/>
              </a:ext>
            </a:extLst>
          </p:cNvPr>
          <p:cNvSpPr txBox="1">
            <a:spLocks/>
          </p:cNvSpPr>
          <p:nvPr/>
        </p:nvSpPr>
        <p:spPr bwMode="gray">
          <a:xfrm>
            <a:off x="548641" y="1769638"/>
            <a:ext cx="6408214"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Wingdings" panose="05000000000000000000" pitchFamily="2" charset="2"/>
              <a:buChar char="§"/>
            </a:pPr>
            <a:r>
              <a:rPr lang="en-US" sz="2400" b="0">
                <a:solidFill>
                  <a:srgbClr val="0D004D"/>
                </a:solidFill>
                <a:latin typeface="+mn-lt"/>
                <a:ea typeface="Open Sans Semibold"/>
                <a:cs typeface="Open Sans Semibold"/>
              </a:rPr>
              <a:t>Review the Test Administrator Manual: </a:t>
            </a:r>
            <a:r>
              <a:rPr lang="en-US" sz="2400" b="0">
                <a:solidFill>
                  <a:schemeClr val="tx2">
                    <a:lumMod val="50000"/>
                    <a:lumOff val="50000"/>
                  </a:schemeClr>
                </a:solidFill>
                <a:latin typeface="+mn-lt"/>
                <a:ea typeface="Open Sans Semibold"/>
                <a:cs typeface="Open Sans Semibold"/>
                <a:hlinkClick r:id="rId2">
                  <a:extLst>
                    <a:ext uri="{A12FA001-AC4F-418D-AE19-62706E023703}">
                      <ahyp:hlinkClr xmlns:ahyp="http://schemas.microsoft.com/office/drawing/2018/hyperlinkcolor" val="tx"/>
                    </a:ext>
                  </a:extLst>
                </a:hlinkClick>
              </a:rPr>
              <a:t>https://bie.mypearsonsupport.com/interim-resources/</a:t>
            </a:r>
            <a:r>
              <a:rPr lang="en-US" sz="2400" b="0">
                <a:solidFill>
                  <a:schemeClr val="tx2">
                    <a:lumMod val="50000"/>
                    <a:lumOff val="50000"/>
                  </a:schemeClr>
                </a:solidFill>
                <a:latin typeface="+mn-lt"/>
                <a:ea typeface="Open Sans Semibold"/>
                <a:cs typeface="Open Sans Semibold"/>
              </a:rPr>
              <a:t>  (available the week of September 14)</a:t>
            </a:r>
          </a:p>
          <a:p>
            <a:pPr marL="457200" indent="-457200">
              <a:buFont typeface="Wingdings" panose="05000000000000000000" pitchFamily="2" charset="2"/>
              <a:buChar char="§"/>
            </a:pPr>
            <a:r>
              <a:rPr lang="en-US" sz="2400" b="0">
                <a:solidFill>
                  <a:srgbClr val="0D004D"/>
                </a:solidFill>
                <a:latin typeface="+mn-lt"/>
                <a:ea typeface="Open Sans Semibold"/>
                <a:cs typeface="Open Sans Semibold"/>
              </a:rPr>
              <a:t>Provide training for teachers and staff on testing and testing expectations.</a:t>
            </a:r>
          </a:p>
          <a:p>
            <a:pPr marL="457200" indent="-457200">
              <a:buFont typeface="Wingdings" panose="05000000000000000000" pitchFamily="2" charset="2"/>
              <a:buChar char="§"/>
            </a:pPr>
            <a:r>
              <a:rPr lang="en-US" sz="2400" b="0">
                <a:solidFill>
                  <a:srgbClr val="0D004D"/>
                </a:solidFill>
                <a:latin typeface="+mn-lt"/>
                <a:ea typeface="Open Sans Semibold"/>
                <a:cs typeface="Open Sans Semibold"/>
              </a:rPr>
              <a:t>All test administrators need to sign the test security form: </a:t>
            </a:r>
            <a:r>
              <a:rPr lang="en-US" sz="2400" b="0">
                <a:solidFill>
                  <a:schemeClr val="tx2">
                    <a:lumMod val="50000"/>
                    <a:lumOff val="50000"/>
                  </a:schemeClr>
                </a:solidFill>
                <a:latin typeface="+mn-lt"/>
                <a:ea typeface="Open Sans Semibold"/>
                <a:cs typeface="Open Sans Semibold"/>
                <a:hlinkClick r:id="rId3">
                  <a:extLst>
                    <a:ext uri="{A12FA001-AC4F-418D-AE19-62706E023703}">
                      <ahyp:hlinkClr xmlns:ahyp="http://schemas.microsoft.com/office/drawing/2018/hyperlinkcolor" val="tx"/>
                    </a:ext>
                  </a:extLst>
                </a:hlinkClick>
              </a:rPr>
              <a:t>BIE_Interim_Security_Agreement.pdf</a:t>
            </a:r>
            <a:endParaRPr lang="en-US" sz="2400" b="0">
              <a:solidFill>
                <a:schemeClr val="tx2">
                  <a:lumMod val="50000"/>
                  <a:lumOff val="50000"/>
                </a:schemeClr>
              </a:solidFill>
              <a:latin typeface="+mn-lt"/>
              <a:ea typeface="Open Sans Semibold"/>
              <a:cs typeface="Open Sans Semibold"/>
            </a:endParaRPr>
          </a:p>
          <a:p>
            <a:pPr marL="457200" indent="-457200">
              <a:buFont typeface="Wingdings" panose="05000000000000000000" pitchFamily="2" charset="2"/>
              <a:buChar char="§"/>
            </a:pPr>
            <a:r>
              <a:rPr lang="en-US" sz="2400" b="0">
                <a:solidFill>
                  <a:srgbClr val="0D004D"/>
                </a:solidFill>
                <a:latin typeface="+mn-lt"/>
                <a:ea typeface="Open Sans Semibold"/>
                <a:cs typeface="Open Sans Semibold"/>
              </a:rPr>
              <a:t>Print &amp; distribute student test cards &amp; distribute login credentials to all proctors. </a:t>
            </a:r>
          </a:p>
        </p:txBody>
      </p:sp>
    </p:spTree>
    <p:extLst>
      <p:ext uri="{BB962C8B-B14F-4D97-AF65-F5344CB8AC3E}">
        <p14:creationId xmlns:p14="http://schemas.microsoft.com/office/powerpoint/2010/main" val="41299915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954A0-188D-756F-7760-6D0A7F1A46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EC128D-C6B0-2AF1-0E6C-E620B9B9BEE5}"/>
              </a:ext>
            </a:extLst>
          </p:cNvPr>
          <p:cNvSpPr>
            <a:spLocks noGrp="1"/>
          </p:cNvSpPr>
          <p:nvPr>
            <p:ph type="ctrTitle"/>
          </p:nvPr>
        </p:nvSpPr>
        <p:spPr/>
        <p:txBody>
          <a:bodyPr/>
          <a:lstStyle/>
          <a:p>
            <a:r>
              <a:rPr lang="en-US" sz="5000"/>
              <a:t>During Testing</a:t>
            </a:r>
          </a:p>
        </p:txBody>
      </p:sp>
      <p:pic>
        <p:nvPicPr>
          <p:cNvPr id="4" name="Picture 3">
            <a:extLst>
              <a:ext uri="{FF2B5EF4-FFF2-40B4-BE49-F238E27FC236}">
                <a16:creationId xmlns:a16="http://schemas.microsoft.com/office/drawing/2014/main" id="{0B0E52FA-B00F-478F-F554-FCA2FF15DF92}"/>
              </a:ext>
            </a:extLst>
          </p:cNvPr>
          <p:cNvPicPr/>
          <p:nvPr/>
        </p:nvPicPr>
        <p:blipFill>
          <a:blip r:embed="rId2">
            <a:extLst>
              <a:ext uri="{28A0092B-C50C-407E-A947-70E740481C1C}">
                <a14:useLocalDpi xmlns:a14="http://schemas.microsoft.com/office/drawing/2010/main" val="0"/>
              </a:ext>
            </a:extLst>
          </a:blip>
          <a:srcRect/>
          <a:stretch/>
        </p:blipFill>
        <p:spPr bwMode="auto">
          <a:xfrm>
            <a:off x="3203828" y="229749"/>
            <a:ext cx="1097280" cy="1097280"/>
          </a:xfrm>
          <a:prstGeom prst="rect">
            <a:avLst/>
          </a:prstGeom>
          <a:noFill/>
          <a:ln>
            <a:noFill/>
          </a:ln>
        </p:spPr>
      </p:pic>
    </p:spTree>
    <p:extLst>
      <p:ext uri="{BB962C8B-B14F-4D97-AF65-F5344CB8AC3E}">
        <p14:creationId xmlns:p14="http://schemas.microsoft.com/office/powerpoint/2010/main" val="15308854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B93A6-EC91-5869-98D6-C3D893ABCE3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A23141A-7566-E824-9AA4-1F2847DF582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52</a:t>
            </a:fld>
            <a:endParaRPr lang="en-US" noProof="0"/>
          </a:p>
        </p:txBody>
      </p:sp>
      <p:sp>
        <p:nvSpPr>
          <p:cNvPr id="10" name="Title 1">
            <a:extLst>
              <a:ext uri="{FF2B5EF4-FFF2-40B4-BE49-F238E27FC236}">
                <a16:creationId xmlns:a16="http://schemas.microsoft.com/office/drawing/2014/main" id="{76AC4A32-F467-8895-CA81-88BC9E37441C}"/>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During Testing</a:t>
            </a:r>
          </a:p>
        </p:txBody>
      </p:sp>
      <p:sp>
        <p:nvSpPr>
          <p:cNvPr id="11" name="Text Placeholder 2">
            <a:extLst>
              <a:ext uri="{FF2B5EF4-FFF2-40B4-BE49-F238E27FC236}">
                <a16:creationId xmlns:a16="http://schemas.microsoft.com/office/drawing/2014/main" id="{0970F35E-6CE4-5804-F3A4-981F212BA79A}"/>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Wingdings" panose="05000000000000000000" pitchFamily="2" charset="2"/>
              <a:buChar char="§"/>
            </a:pPr>
            <a:r>
              <a:rPr lang="en-US" sz="2600" b="0">
                <a:solidFill>
                  <a:srgbClr val="0D004D"/>
                </a:solidFill>
                <a:latin typeface="+mn-lt"/>
              </a:rPr>
              <a:t>Proctoring &amp; Monitoring </a:t>
            </a:r>
          </a:p>
          <a:p>
            <a:pPr marL="914400" lvl="1" indent="-457200">
              <a:buFont typeface="Wingdings" panose="05000000000000000000" pitchFamily="2" charset="2"/>
              <a:buChar char="§"/>
            </a:pPr>
            <a:r>
              <a:rPr lang="en-US" sz="2400" b="0">
                <a:solidFill>
                  <a:srgbClr val="0D004D"/>
                </a:solidFill>
                <a:latin typeface="+mn-lt"/>
              </a:rPr>
              <a:t>Proctor dashboard</a:t>
            </a:r>
          </a:p>
          <a:p>
            <a:pPr marL="914400" lvl="1" indent="-457200">
              <a:buFont typeface="Wingdings" panose="05000000000000000000" pitchFamily="2" charset="2"/>
              <a:buChar char="§"/>
            </a:pPr>
            <a:r>
              <a:rPr lang="en-US" sz="2400" b="0">
                <a:solidFill>
                  <a:srgbClr val="0D004D"/>
                </a:solidFill>
                <a:latin typeface="+mn-lt"/>
              </a:rPr>
              <a:t>Student session statuses</a:t>
            </a:r>
          </a:p>
          <a:p>
            <a:pPr marL="457200" indent="-457200">
              <a:buFont typeface="Wingdings" panose="05000000000000000000" pitchFamily="2" charset="2"/>
              <a:buChar char="§"/>
            </a:pPr>
            <a:r>
              <a:rPr lang="en-US" sz="2600" b="0">
                <a:solidFill>
                  <a:srgbClr val="0D004D"/>
                </a:solidFill>
                <a:latin typeface="+mn-lt"/>
              </a:rPr>
              <a:t>TestNav</a:t>
            </a:r>
          </a:p>
        </p:txBody>
      </p:sp>
    </p:spTree>
    <p:extLst>
      <p:ext uri="{BB962C8B-B14F-4D97-AF65-F5344CB8AC3E}">
        <p14:creationId xmlns:p14="http://schemas.microsoft.com/office/powerpoint/2010/main" val="17323799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CD41B-8FCD-8A61-26CC-98578873D01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80A7957-6157-4209-AE76-BC6A530F6F0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53</a:t>
            </a:fld>
            <a:endParaRPr lang="en-US" noProof="0"/>
          </a:p>
        </p:txBody>
      </p:sp>
      <p:sp>
        <p:nvSpPr>
          <p:cNvPr id="10" name="Title 1">
            <a:extLst>
              <a:ext uri="{FF2B5EF4-FFF2-40B4-BE49-F238E27FC236}">
                <a16:creationId xmlns:a16="http://schemas.microsoft.com/office/drawing/2014/main" id="{CA8AB18E-0B27-7946-1E30-B06A3473D000}"/>
              </a:ext>
            </a:extLst>
          </p:cNvPr>
          <p:cNvSpPr txBox="1">
            <a:spLocks/>
          </p:cNvSpPr>
          <p:nvPr/>
        </p:nvSpPr>
        <p:spPr bwMode="gray">
          <a:xfrm>
            <a:off x="548638" y="0"/>
            <a:ext cx="1131384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Proctor Login</a:t>
            </a:r>
          </a:p>
        </p:txBody>
      </p:sp>
      <p:sp>
        <p:nvSpPr>
          <p:cNvPr id="11" name="Text Placeholder 2">
            <a:extLst>
              <a:ext uri="{FF2B5EF4-FFF2-40B4-BE49-F238E27FC236}">
                <a16:creationId xmlns:a16="http://schemas.microsoft.com/office/drawing/2014/main" id="{6C7C39E5-2BF4-FBD9-8394-CD9A799512CD}"/>
              </a:ext>
            </a:extLst>
          </p:cNvPr>
          <p:cNvSpPr txBox="1">
            <a:spLocks/>
          </p:cNvSpPr>
          <p:nvPr/>
        </p:nvSpPr>
        <p:spPr bwMode="gray">
          <a:xfrm>
            <a:off x="548640" y="1769638"/>
            <a:ext cx="6170866"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mj-lt"/>
              <a:buAutoNum type="arabicPeriod"/>
            </a:pPr>
            <a:r>
              <a:rPr lang="en-US" sz="2400" b="0">
                <a:latin typeface="+mn-lt"/>
              </a:rPr>
              <a:t>Navigate to </a:t>
            </a:r>
            <a:r>
              <a:rPr lang="en-US" sz="2400" b="0">
                <a:solidFill>
                  <a:schemeClr val="tx2">
                    <a:lumMod val="50000"/>
                    <a:lumOff val="50000"/>
                  </a:schemeClr>
                </a:solidFill>
                <a:latin typeface="+mn-lt"/>
                <a:hlinkClick r:id="rId2">
                  <a:extLst>
                    <a:ext uri="{A12FA001-AC4F-418D-AE19-62706E023703}">
                      <ahyp:hlinkClr xmlns:ahyp="http://schemas.microsoft.com/office/drawing/2018/hyperlinkcolor" val="tx"/>
                    </a:ext>
                  </a:extLst>
                </a:hlinkClick>
              </a:rPr>
              <a:t>https://bie.mypearsonsupport.com/</a:t>
            </a:r>
            <a:r>
              <a:rPr lang="en-US" sz="2400" b="0">
                <a:solidFill>
                  <a:schemeClr val="tx2">
                    <a:lumMod val="50000"/>
                    <a:lumOff val="50000"/>
                  </a:schemeClr>
                </a:solidFill>
                <a:latin typeface="+mn-lt"/>
              </a:rPr>
              <a:t> </a:t>
            </a:r>
            <a:r>
              <a:rPr lang="en-US" sz="2400" b="0">
                <a:latin typeface="+mn-lt"/>
              </a:rPr>
              <a:t>and select ADAM Proctor Login or </a:t>
            </a:r>
            <a:r>
              <a:rPr lang="en-US" sz="2400" b="0">
                <a:solidFill>
                  <a:schemeClr val="tx2">
                    <a:lumMod val="50000"/>
                    <a:lumOff val="50000"/>
                  </a:schemeClr>
                </a:solidFill>
                <a:latin typeface="+mn-lt"/>
                <a:hlinkClick r:id="rId3">
                  <a:extLst>
                    <a:ext uri="{A12FA001-AC4F-418D-AE19-62706E023703}">
                      <ahyp:hlinkClr xmlns:ahyp="http://schemas.microsoft.com/office/drawing/2018/hyperlinkcolor" val="tx"/>
                    </a:ext>
                  </a:extLst>
                </a:hlinkClick>
              </a:rPr>
              <a:t>https://ltr.adamexam.com/#/proctor</a:t>
            </a:r>
            <a:endParaRPr lang="en-US" sz="2400" b="0">
              <a:solidFill>
                <a:schemeClr val="tx2">
                  <a:lumMod val="50000"/>
                  <a:lumOff val="50000"/>
                </a:schemeClr>
              </a:solidFill>
              <a:latin typeface="+mn-lt"/>
            </a:endParaRPr>
          </a:p>
          <a:p>
            <a:pPr marL="457200" indent="-457200">
              <a:buFont typeface="+mj-lt"/>
              <a:buAutoNum type="arabicPeriod"/>
            </a:pPr>
            <a:r>
              <a:rPr lang="en-US" sz="2400" b="0">
                <a:latin typeface="+mn-lt"/>
              </a:rPr>
              <a:t>Enter the Test Code &amp; Proctor Password (provided by the Test Coordinator).</a:t>
            </a:r>
          </a:p>
          <a:p>
            <a:pPr marL="457200" indent="-457200">
              <a:buFont typeface="+mj-lt"/>
              <a:buAutoNum type="arabicPeriod"/>
            </a:pPr>
            <a:r>
              <a:rPr lang="en-US" sz="2400" b="0">
                <a:latin typeface="+mn-lt"/>
              </a:rPr>
              <a:t>Select Submit.</a:t>
            </a:r>
          </a:p>
        </p:txBody>
      </p:sp>
      <p:pic>
        <p:nvPicPr>
          <p:cNvPr id="8" name="Picture 7">
            <a:extLst>
              <a:ext uri="{FF2B5EF4-FFF2-40B4-BE49-F238E27FC236}">
                <a16:creationId xmlns:a16="http://schemas.microsoft.com/office/drawing/2014/main" id="{130920DF-64B7-7FD0-A620-3E795592AA0C}"/>
              </a:ext>
            </a:extLst>
          </p:cNvPr>
          <p:cNvPicPr>
            <a:picLocks noChangeAspect="1"/>
          </p:cNvPicPr>
          <p:nvPr/>
        </p:nvPicPr>
        <p:blipFill>
          <a:blip r:embed="rId4"/>
          <a:srcRect/>
          <a:stretch/>
        </p:blipFill>
        <p:spPr>
          <a:xfrm>
            <a:off x="7705094" y="4135178"/>
            <a:ext cx="3438901" cy="2172369"/>
          </a:xfrm>
          <a:prstGeom prst="rect">
            <a:avLst/>
          </a:prstGeom>
          <a:ln>
            <a:solidFill>
              <a:schemeClr val="bg2"/>
            </a:solidFill>
          </a:ln>
          <a:effectLst>
            <a:outerShdw blurRad="50800" dist="38100" dir="2700000" algn="tl" rotWithShape="0">
              <a:prstClr val="black">
                <a:alpha val="40000"/>
              </a:prstClr>
            </a:outerShdw>
          </a:effectLst>
        </p:spPr>
      </p:pic>
      <p:sp>
        <p:nvSpPr>
          <p:cNvPr id="13" name="Flowchart: Connector 12">
            <a:extLst>
              <a:ext uri="{FF2B5EF4-FFF2-40B4-BE49-F238E27FC236}">
                <a16:creationId xmlns:a16="http://schemas.microsoft.com/office/drawing/2014/main" id="{84CE8281-8C0A-0CD4-03CE-7430783E2A80}"/>
              </a:ext>
            </a:extLst>
          </p:cNvPr>
          <p:cNvSpPr/>
          <p:nvPr/>
        </p:nvSpPr>
        <p:spPr>
          <a:xfrm>
            <a:off x="8556558" y="3571102"/>
            <a:ext cx="859291" cy="301985"/>
          </a:xfrm>
          <a:prstGeom prst="flowChartConnector">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screenshot of a web page">
            <a:extLst>
              <a:ext uri="{FF2B5EF4-FFF2-40B4-BE49-F238E27FC236}">
                <a16:creationId xmlns:a16="http://schemas.microsoft.com/office/drawing/2014/main" id="{CD786886-6408-7F61-8ECA-C9679CD17EB6}"/>
              </a:ext>
            </a:extLst>
          </p:cNvPr>
          <p:cNvPicPr>
            <a:picLocks noChangeAspect="1"/>
          </p:cNvPicPr>
          <p:nvPr/>
        </p:nvPicPr>
        <p:blipFill>
          <a:blip r:embed="rId5"/>
          <a:stretch>
            <a:fillRect/>
          </a:stretch>
        </p:blipFill>
        <p:spPr>
          <a:xfrm>
            <a:off x="6867019" y="298892"/>
            <a:ext cx="4096273" cy="3669632"/>
          </a:xfrm>
          <a:prstGeom prst="rect">
            <a:avLst/>
          </a:prstGeom>
        </p:spPr>
      </p:pic>
      <p:pic>
        <p:nvPicPr>
          <p:cNvPr id="6" name="Picture 5">
            <a:extLst>
              <a:ext uri="{FF2B5EF4-FFF2-40B4-BE49-F238E27FC236}">
                <a16:creationId xmlns:a16="http://schemas.microsoft.com/office/drawing/2014/main" id="{C697EE11-AD7E-2C15-8FD4-7A665EFE2005}"/>
              </a:ext>
            </a:extLst>
          </p:cNvPr>
          <p:cNvPicPr>
            <a:picLocks noChangeAspect="1"/>
          </p:cNvPicPr>
          <p:nvPr/>
        </p:nvPicPr>
        <p:blipFill>
          <a:blip r:embed="rId6"/>
          <a:stretch>
            <a:fillRect/>
          </a:stretch>
        </p:blipFill>
        <p:spPr>
          <a:xfrm>
            <a:off x="4593770" y="4150938"/>
            <a:ext cx="2974142" cy="2194560"/>
          </a:xfrm>
          <a:prstGeom prst="rect">
            <a:avLst/>
          </a:prstGeom>
        </p:spPr>
      </p:pic>
      <p:sp>
        <p:nvSpPr>
          <p:cNvPr id="12" name="Arrow: Down 11">
            <a:extLst>
              <a:ext uri="{FF2B5EF4-FFF2-40B4-BE49-F238E27FC236}">
                <a16:creationId xmlns:a16="http://schemas.microsoft.com/office/drawing/2014/main" id="{CC1247E3-7828-893A-DBAA-74A69ABF6D23}"/>
              </a:ext>
            </a:extLst>
          </p:cNvPr>
          <p:cNvSpPr/>
          <p:nvPr/>
        </p:nvSpPr>
        <p:spPr>
          <a:xfrm rot="2936593">
            <a:off x="7717333" y="3756467"/>
            <a:ext cx="265176" cy="1073946"/>
          </a:xfrm>
          <a:prstGeom prst="downArrow">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BA0032DE-572B-E9C1-8BC9-461E4B7A83AD}"/>
              </a:ext>
            </a:extLst>
          </p:cNvPr>
          <p:cNvSpPr/>
          <p:nvPr/>
        </p:nvSpPr>
        <p:spPr>
          <a:xfrm>
            <a:off x="7147299" y="5005902"/>
            <a:ext cx="978408" cy="274320"/>
          </a:xfrm>
          <a:prstGeom prst="rightArrow">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10785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878D1-E794-240A-8870-C3F2E4E6867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614CBD9-E491-D2A1-B427-8468F9D192B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54</a:t>
            </a:fld>
            <a:endParaRPr lang="en-US" noProof="0"/>
          </a:p>
        </p:txBody>
      </p:sp>
      <p:sp>
        <p:nvSpPr>
          <p:cNvPr id="10" name="Title 1">
            <a:extLst>
              <a:ext uri="{FF2B5EF4-FFF2-40B4-BE49-F238E27FC236}">
                <a16:creationId xmlns:a16="http://schemas.microsoft.com/office/drawing/2014/main" id="{00E090D7-6B0F-3C87-6390-D01EF71A7CD5}"/>
              </a:ext>
            </a:extLst>
          </p:cNvPr>
          <p:cNvSpPr txBox="1">
            <a:spLocks/>
          </p:cNvSpPr>
          <p:nvPr/>
        </p:nvSpPr>
        <p:spPr bwMode="gray">
          <a:xfrm>
            <a:off x="548638" y="0"/>
            <a:ext cx="1131384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Proctor Login</a:t>
            </a:r>
          </a:p>
        </p:txBody>
      </p:sp>
      <p:sp>
        <p:nvSpPr>
          <p:cNvPr id="11" name="Text Placeholder 2">
            <a:extLst>
              <a:ext uri="{FF2B5EF4-FFF2-40B4-BE49-F238E27FC236}">
                <a16:creationId xmlns:a16="http://schemas.microsoft.com/office/drawing/2014/main" id="{18E440B2-EB5A-E767-72A6-04C46FA87EB6}"/>
              </a:ext>
            </a:extLst>
          </p:cNvPr>
          <p:cNvSpPr txBox="1">
            <a:spLocks/>
          </p:cNvSpPr>
          <p:nvPr/>
        </p:nvSpPr>
        <p:spPr bwMode="gray">
          <a:xfrm>
            <a:off x="548641" y="1769638"/>
            <a:ext cx="4300086"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mj-lt"/>
              <a:buAutoNum type="arabicPeriod" startAt="4"/>
            </a:pPr>
            <a:r>
              <a:rPr lang="en-US" sz="2400" b="0">
                <a:latin typeface="+mn-lt"/>
              </a:rPr>
              <a:t>Select </a:t>
            </a:r>
            <a:r>
              <a:rPr lang="en-US" sz="2400">
                <a:latin typeface="+mn-lt"/>
              </a:rPr>
              <a:t>Confirm</a:t>
            </a:r>
            <a:r>
              <a:rPr lang="en-US" sz="2400" b="0">
                <a:latin typeface="+mn-lt"/>
              </a:rPr>
              <a:t> on the next screen.</a:t>
            </a:r>
          </a:p>
          <a:p>
            <a:pPr marL="457200" indent="-457200">
              <a:buFont typeface="+mj-lt"/>
              <a:buAutoNum type="arabicPeriod" startAt="4"/>
            </a:pPr>
            <a:r>
              <a:rPr lang="en-US" sz="2400" b="0">
                <a:latin typeface="+mn-lt"/>
              </a:rPr>
              <a:t>Type first name &amp; last name.</a:t>
            </a:r>
          </a:p>
          <a:p>
            <a:pPr marL="457200" indent="-457200">
              <a:buFont typeface="+mj-lt"/>
              <a:buAutoNum type="arabicPeriod" startAt="4"/>
            </a:pPr>
            <a:r>
              <a:rPr lang="en-US" sz="2400" b="0">
                <a:latin typeface="+mn-lt"/>
              </a:rPr>
              <a:t>Select </a:t>
            </a:r>
            <a:r>
              <a:rPr lang="en-US" sz="2400">
                <a:latin typeface="+mn-lt"/>
              </a:rPr>
              <a:t>Save</a:t>
            </a:r>
            <a:r>
              <a:rPr lang="en-US" sz="2400" b="0">
                <a:latin typeface="+mn-lt"/>
              </a:rPr>
              <a:t>.</a:t>
            </a:r>
          </a:p>
          <a:p>
            <a:pPr marL="457200" indent="-457200">
              <a:buFont typeface="+mj-lt"/>
              <a:buAutoNum type="arabicPeriod" startAt="4"/>
            </a:pPr>
            <a:r>
              <a:rPr lang="en-US" sz="2400" b="0">
                <a:latin typeface="+mn-lt"/>
              </a:rPr>
              <a:t>Proctor dashboard will then load. </a:t>
            </a:r>
          </a:p>
        </p:txBody>
      </p:sp>
      <p:pic>
        <p:nvPicPr>
          <p:cNvPr id="3" name="Picture 2" descr="A screenshot of a computer&#10;&#10;Description automatically generated">
            <a:extLst>
              <a:ext uri="{FF2B5EF4-FFF2-40B4-BE49-F238E27FC236}">
                <a16:creationId xmlns:a16="http://schemas.microsoft.com/office/drawing/2014/main" id="{8904EB80-4CB2-0574-8946-C7B378214259}"/>
              </a:ext>
            </a:extLst>
          </p:cNvPr>
          <p:cNvPicPr>
            <a:picLocks noChangeAspect="1"/>
          </p:cNvPicPr>
          <p:nvPr/>
        </p:nvPicPr>
        <p:blipFill>
          <a:blip r:embed="rId2"/>
          <a:stretch>
            <a:fillRect/>
          </a:stretch>
        </p:blipFill>
        <p:spPr>
          <a:xfrm>
            <a:off x="7018597" y="1869107"/>
            <a:ext cx="3454190" cy="1314172"/>
          </a:xfrm>
          <a:prstGeom prst="rect">
            <a:avLst/>
          </a:prstGeom>
          <a:ln>
            <a:solidFill>
              <a:schemeClr val="bg2"/>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7F641F6C-E128-5BD5-C191-AD6BDA65BFE4}"/>
              </a:ext>
            </a:extLst>
          </p:cNvPr>
          <p:cNvPicPr>
            <a:picLocks noChangeAspect="1"/>
          </p:cNvPicPr>
          <p:nvPr/>
        </p:nvPicPr>
        <p:blipFill>
          <a:blip r:embed="rId3"/>
          <a:srcRect/>
          <a:stretch/>
        </p:blipFill>
        <p:spPr>
          <a:xfrm>
            <a:off x="4480560" y="3840078"/>
            <a:ext cx="7313682" cy="1920240"/>
          </a:xfrm>
          <a:prstGeom prst="rect">
            <a:avLst/>
          </a:prstGeom>
          <a:ln>
            <a:solidFill>
              <a:schemeClr val="bg2"/>
            </a:solidFill>
          </a:ln>
          <a:effectLst>
            <a:outerShdw blurRad="50800" dist="38100" dir="2700000" algn="tl" rotWithShape="0">
              <a:prstClr val="black">
                <a:alpha val="40000"/>
              </a:prstClr>
            </a:outerShdw>
          </a:effectLst>
        </p:spPr>
      </p:pic>
      <p:sp>
        <p:nvSpPr>
          <p:cNvPr id="6" name="Google Shape;1109;p81">
            <a:extLst>
              <a:ext uri="{FF2B5EF4-FFF2-40B4-BE49-F238E27FC236}">
                <a16:creationId xmlns:a16="http://schemas.microsoft.com/office/drawing/2014/main" id="{983EF75B-0C64-B01E-9813-5F8F38F4EAD8}"/>
              </a:ext>
            </a:extLst>
          </p:cNvPr>
          <p:cNvSpPr/>
          <p:nvPr/>
        </p:nvSpPr>
        <p:spPr>
          <a:xfrm rot="5400000">
            <a:off x="8260420" y="3386541"/>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9721489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E249D-C276-F480-D0BA-69B6854D24C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17296E3-8E48-A249-A70A-1FF75E862D4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55</a:t>
            </a:fld>
            <a:endParaRPr lang="en-US" noProof="0"/>
          </a:p>
        </p:txBody>
      </p:sp>
      <p:sp>
        <p:nvSpPr>
          <p:cNvPr id="10" name="Title 1">
            <a:extLst>
              <a:ext uri="{FF2B5EF4-FFF2-40B4-BE49-F238E27FC236}">
                <a16:creationId xmlns:a16="http://schemas.microsoft.com/office/drawing/2014/main" id="{355821A4-F215-368F-40EF-21951205C9F9}"/>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ADAM Proctor Dashboard</a:t>
            </a:r>
          </a:p>
        </p:txBody>
      </p:sp>
      <p:pic>
        <p:nvPicPr>
          <p:cNvPr id="2" name="Picture 1">
            <a:extLst>
              <a:ext uri="{FF2B5EF4-FFF2-40B4-BE49-F238E27FC236}">
                <a16:creationId xmlns:a16="http://schemas.microsoft.com/office/drawing/2014/main" id="{5FC2F0AB-744D-24AE-9BE4-3CD8581D44E9}"/>
              </a:ext>
            </a:extLst>
          </p:cNvPr>
          <p:cNvPicPr>
            <a:picLocks noChangeAspect="1"/>
          </p:cNvPicPr>
          <p:nvPr/>
        </p:nvPicPr>
        <p:blipFill>
          <a:blip r:embed="rId3"/>
          <a:stretch>
            <a:fillRect/>
          </a:stretch>
        </p:blipFill>
        <p:spPr>
          <a:xfrm>
            <a:off x="1239520" y="1717040"/>
            <a:ext cx="9712960" cy="30378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679283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13DE9-FC0E-A651-8C55-E4FF4165390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8F5FB17-6E5B-C358-7BBB-DF6941B1B67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56</a:t>
            </a:fld>
            <a:endParaRPr lang="en-US" noProof="0"/>
          </a:p>
        </p:txBody>
      </p:sp>
      <p:sp>
        <p:nvSpPr>
          <p:cNvPr id="10" name="Title 1">
            <a:extLst>
              <a:ext uri="{FF2B5EF4-FFF2-40B4-BE49-F238E27FC236}">
                <a16:creationId xmlns:a16="http://schemas.microsoft.com/office/drawing/2014/main" id="{227244D2-097E-F840-864E-C3088F7257DA}"/>
              </a:ext>
            </a:extLst>
          </p:cNvPr>
          <p:cNvSpPr txBox="1">
            <a:spLocks/>
          </p:cNvSpPr>
          <p:nvPr/>
        </p:nvSpPr>
        <p:spPr bwMode="gray">
          <a:xfrm>
            <a:off x="548638" y="0"/>
            <a:ext cx="1131384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Proctor Dashboard Details</a:t>
            </a:r>
          </a:p>
        </p:txBody>
      </p:sp>
      <p:sp>
        <p:nvSpPr>
          <p:cNvPr id="11" name="Text Placeholder 2">
            <a:extLst>
              <a:ext uri="{FF2B5EF4-FFF2-40B4-BE49-F238E27FC236}">
                <a16:creationId xmlns:a16="http://schemas.microsoft.com/office/drawing/2014/main" id="{B469E6AC-400E-FB33-050E-6E4C6883031B}"/>
              </a:ext>
            </a:extLst>
          </p:cNvPr>
          <p:cNvSpPr txBox="1">
            <a:spLocks/>
          </p:cNvSpPr>
          <p:nvPr/>
        </p:nvSpPr>
        <p:spPr bwMode="gray">
          <a:xfrm>
            <a:off x="548640" y="1769638"/>
            <a:ext cx="4661034"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a:latin typeface="+mn-lt"/>
                <a:ea typeface="Open Sans Semibold"/>
                <a:cs typeface="Open Sans Semibold"/>
              </a:rPr>
              <a:t>Assessment Information </a:t>
            </a:r>
            <a:r>
              <a:rPr lang="en-US" sz="2200" b="0">
                <a:latin typeface="+mn-lt"/>
                <a:ea typeface="Open Sans Semibold"/>
                <a:cs typeface="Open Sans Semibold"/>
              </a:rPr>
              <a:t>– By hovering over the information icon you can view information about the test, such as</a:t>
            </a:r>
          </a:p>
          <a:p>
            <a:pPr marL="285750" indent="-285750">
              <a:buFont typeface="Arial" panose="020B0604020202020204" pitchFamily="34" charset="0"/>
              <a:buChar char="•"/>
            </a:pPr>
            <a:r>
              <a:rPr lang="en-US" sz="2000" b="0">
                <a:latin typeface="+mn-lt"/>
                <a:ea typeface="Open Sans Semibold"/>
                <a:cs typeface="Open Sans Semibold"/>
              </a:rPr>
              <a:t>Proctor Name, Testing School, Test Code, Proctor Password, &amp; Test Window</a:t>
            </a:r>
          </a:p>
          <a:p>
            <a:r>
              <a:rPr lang="en-US" sz="2200">
                <a:latin typeface="+mn-lt"/>
                <a:ea typeface="Open Sans Semibold"/>
                <a:cs typeface="Open Sans Semibold"/>
              </a:rPr>
              <a:t>Student Session List </a:t>
            </a:r>
            <a:r>
              <a:rPr lang="en-US" sz="2200" b="0">
                <a:latin typeface="+mn-lt"/>
                <a:ea typeface="Open Sans Semibold"/>
                <a:cs typeface="Open Sans Semibold"/>
              </a:rPr>
              <a:t>– Here you can view, filter, and search for students in your proctor group and manage their sessions. You can also perform actions such as Reseating or submitting student test session.</a:t>
            </a:r>
          </a:p>
        </p:txBody>
      </p:sp>
      <p:pic>
        <p:nvPicPr>
          <p:cNvPr id="4" name="Picture 3">
            <a:extLst>
              <a:ext uri="{FF2B5EF4-FFF2-40B4-BE49-F238E27FC236}">
                <a16:creationId xmlns:a16="http://schemas.microsoft.com/office/drawing/2014/main" id="{7ABADDDF-A8D0-93C6-1E7C-0FA55E19280F}"/>
              </a:ext>
            </a:extLst>
          </p:cNvPr>
          <p:cNvPicPr>
            <a:picLocks noChangeAspect="1"/>
          </p:cNvPicPr>
          <p:nvPr/>
        </p:nvPicPr>
        <p:blipFill>
          <a:blip r:embed="rId2"/>
          <a:stretch/>
        </p:blipFill>
        <p:spPr>
          <a:xfrm>
            <a:off x="5138056" y="2671804"/>
            <a:ext cx="6975640" cy="188015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315310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18C5A-6C8A-25AA-FC3C-D8ACFE560C7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F57EB7D-4D4D-1B46-04FD-13127A263D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57</a:t>
            </a:fld>
            <a:endParaRPr lang="en-US" noProof="0"/>
          </a:p>
        </p:txBody>
      </p:sp>
      <p:sp>
        <p:nvSpPr>
          <p:cNvPr id="10" name="Title 1">
            <a:extLst>
              <a:ext uri="{FF2B5EF4-FFF2-40B4-BE49-F238E27FC236}">
                <a16:creationId xmlns:a16="http://schemas.microsoft.com/office/drawing/2014/main" id="{774E3F15-A265-0620-012A-D449783272BC}"/>
              </a:ext>
            </a:extLst>
          </p:cNvPr>
          <p:cNvSpPr txBox="1">
            <a:spLocks/>
          </p:cNvSpPr>
          <p:nvPr/>
        </p:nvSpPr>
        <p:spPr bwMode="gray">
          <a:xfrm>
            <a:off x="548638" y="0"/>
            <a:ext cx="1131384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Monitoring Proctor Groups</a:t>
            </a:r>
          </a:p>
        </p:txBody>
      </p:sp>
      <p:sp>
        <p:nvSpPr>
          <p:cNvPr id="11" name="Text Placeholder 2">
            <a:extLst>
              <a:ext uri="{FF2B5EF4-FFF2-40B4-BE49-F238E27FC236}">
                <a16:creationId xmlns:a16="http://schemas.microsoft.com/office/drawing/2014/main" id="{AA2B0794-B04E-9965-141B-BEB43FF4540F}"/>
              </a:ext>
            </a:extLst>
          </p:cNvPr>
          <p:cNvSpPr txBox="1">
            <a:spLocks/>
          </p:cNvSpPr>
          <p:nvPr/>
        </p:nvSpPr>
        <p:spPr bwMode="gray">
          <a:xfrm>
            <a:off x="548640" y="1769638"/>
            <a:ext cx="4789479"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400" b="0">
                <a:latin typeface="+mn-lt"/>
              </a:rPr>
              <a:t>School Test Coordinators can monitor student testing statuses or proctor tests by selecting View under Proctor Groups on the admin card, then selecting Proctor under Actions for a particular proctor group. This will take you to the proctor dashboard for that proctor group.</a:t>
            </a:r>
          </a:p>
        </p:txBody>
      </p:sp>
      <p:pic>
        <p:nvPicPr>
          <p:cNvPr id="3" name="Picture 2">
            <a:extLst>
              <a:ext uri="{FF2B5EF4-FFF2-40B4-BE49-F238E27FC236}">
                <a16:creationId xmlns:a16="http://schemas.microsoft.com/office/drawing/2014/main" id="{D984775A-7649-E673-931F-B2B934950D74}"/>
              </a:ext>
            </a:extLst>
          </p:cNvPr>
          <p:cNvPicPr>
            <a:picLocks noChangeAspect="1"/>
          </p:cNvPicPr>
          <p:nvPr/>
        </p:nvPicPr>
        <p:blipFill>
          <a:blip r:embed="rId2"/>
          <a:srcRect/>
          <a:stretch/>
        </p:blipFill>
        <p:spPr>
          <a:xfrm>
            <a:off x="6552055" y="2637045"/>
            <a:ext cx="4361927" cy="1175893"/>
          </a:xfrm>
          <a:prstGeom prst="rect">
            <a:avLst/>
          </a:prstGeom>
          <a:ln>
            <a:solidFill>
              <a:schemeClr val="bg2"/>
            </a:solidFill>
          </a:ln>
          <a:effectLst>
            <a:outerShdw blurRad="50800" dist="38100" dir="2700000" algn="tl" rotWithShape="0">
              <a:prstClr val="black">
                <a:alpha val="40000"/>
              </a:prstClr>
            </a:outerShdw>
          </a:effectLst>
        </p:spPr>
      </p:pic>
      <p:sp>
        <p:nvSpPr>
          <p:cNvPr id="4" name="Google Shape;1085;p79">
            <a:extLst>
              <a:ext uri="{FF2B5EF4-FFF2-40B4-BE49-F238E27FC236}">
                <a16:creationId xmlns:a16="http://schemas.microsoft.com/office/drawing/2014/main" id="{D50B7C05-E0D7-8A5D-BCE1-244DB1EE5EFF}"/>
              </a:ext>
            </a:extLst>
          </p:cNvPr>
          <p:cNvSpPr/>
          <p:nvPr/>
        </p:nvSpPr>
        <p:spPr>
          <a:xfrm flipH="1">
            <a:off x="9730641" y="3212952"/>
            <a:ext cx="1183341" cy="505609"/>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 name="Picture 5">
            <a:extLst>
              <a:ext uri="{FF2B5EF4-FFF2-40B4-BE49-F238E27FC236}">
                <a16:creationId xmlns:a16="http://schemas.microsoft.com/office/drawing/2014/main" id="{F908838C-891D-358B-C406-A6D1ABAE1B3A}"/>
              </a:ext>
            </a:extLst>
          </p:cNvPr>
          <p:cNvPicPr>
            <a:picLocks noChangeAspect="1"/>
          </p:cNvPicPr>
          <p:nvPr/>
        </p:nvPicPr>
        <p:blipFill>
          <a:blip r:embed="rId3"/>
          <a:srcRect/>
          <a:stretch/>
        </p:blipFill>
        <p:spPr>
          <a:xfrm>
            <a:off x="3581823" y="4803786"/>
            <a:ext cx="8256181" cy="1737360"/>
          </a:xfrm>
          <a:prstGeom prst="rect">
            <a:avLst/>
          </a:prstGeom>
          <a:ln>
            <a:solidFill>
              <a:schemeClr val="bg2"/>
            </a:solidFill>
          </a:ln>
          <a:effectLst>
            <a:outerShdw blurRad="50800" dist="38100" dir="2700000" algn="tl" rotWithShape="0">
              <a:prstClr val="black">
                <a:alpha val="40000"/>
              </a:prstClr>
            </a:outerShdw>
          </a:effectLst>
        </p:spPr>
      </p:pic>
      <p:sp>
        <p:nvSpPr>
          <p:cNvPr id="13" name="Google Shape;1085;p79">
            <a:extLst>
              <a:ext uri="{FF2B5EF4-FFF2-40B4-BE49-F238E27FC236}">
                <a16:creationId xmlns:a16="http://schemas.microsoft.com/office/drawing/2014/main" id="{3A82DB0E-0630-A89F-3040-176456AE6752}"/>
              </a:ext>
            </a:extLst>
          </p:cNvPr>
          <p:cNvSpPr/>
          <p:nvPr/>
        </p:nvSpPr>
        <p:spPr>
          <a:xfrm flipH="1">
            <a:off x="10937412" y="6279296"/>
            <a:ext cx="705948" cy="261850"/>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109;p81">
            <a:extLst>
              <a:ext uri="{FF2B5EF4-FFF2-40B4-BE49-F238E27FC236}">
                <a16:creationId xmlns:a16="http://schemas.microsoft.com/office/drawing/2014/main" id="{E67E7BF7-E2A3-03E6-B35A-6AF79D9BD588}"/>
              </a:ext>
            </a:extLst>
          </p:cNvPr>
          <p:cNvSpPr/>
          <p:nvPr/>
        </p:nvSpPr>
        <p:spPr>
          <a:xfrm rot="5400000">
            <a:off x="8239507" y="4108701"/>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4427655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45D68-0F87-7DBE-A899-558667D8B59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A22D8C2-CB03-6439-72D5-770CADE6576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58</a:t>
            </a:fld>
            <a:endParaRPr lang="en-US" noProof="0"/>
          </a:p>
        </p:txBody>
      </p:sp>
      <p:sp>
        <p:nvSpPr>
          <p:cNvPr id="10" name="Title 1">
            <a:extLst>
              <a:ext uri="{FF2B5EF4-FFF2-40B4-BE49-F238E27FC236}">
                <a16:creationId xmlns:a16="http://schemas.microsoft.com/office/drawing/2014/main" id="{45498778-4EC5-C472-744F-5608E2D81FB9}"/>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During Testing – Progress</a:t>
            </a:r>
          </a:p>
        </p:txBody>
      </p:sp>
      <p:sp>
        <p:nvSpPr>
          <p:cNvPr id="11" name="Text Placeholder 2">
            <a:extLst>
              <a:ext uri="{FF2B5EF4-FFF2-40B4-BE49-F238E27FC236}">
                <a16:creationId xmlns:a16="http://schemas.microsoft.com/office/drawing/2014/main" id="{9637D50B-E5D5-A67E-2459-DD29BE61B1BE}"/>
              </a:ext>
            </a:extLst>
          </p:cNvPr>
          <p:cNvSpPr txBox="1">
            <a:spLocks/>
          </p:cNvSpPr>
          <p:nvPr/>
        </p:nvSpPr>
        <p:spPr bwMode="gray">
          <a:xfrm>
            <a:off x="548639" y="1161534"/>
            <a:ext cx="8434722" cy="4800353"/>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solidFill>
                  <a:srgbClr val="0D004D"/>
                </a:solidFill>
                <a:latin typeface="+mn-lt"/>
              </a:rPr>
              <a:t>The progress column displays the students’ progress as one of the following:</a:t>
            </a:r>
          </a:p>
          <a:p>
            <a:r>
              <a:rPr lang="en-US" sz="2200">
                <a:solidFill>
                  <a:srgbClr val="0D004D"/>
                </a:solidFill>
                <a:latin typeface="+mn-lt"/>
              </a:rPr>
              <a:t>Not Started </a:t>
            </a:r>
            <a:r>
              <a:rPr lang="en-US" sz="2200" b="0">
                <a:solidFill>
                  <a:srgbClr val="0D004D"/>
                </a:solidFill>
                <a:latin typeface="+mn-lt"/>
              </a:rPr>
              <a:t>– The student has not signed in to test.</a:t>
            </a:r>
          </a:p>
          <a:p>
            <a:r>
              <a:rPr lang="en-US" sz="2200">
                <a:solidFill>
                  <a:srgbClr val="0D004D"/>
                </a:solidFill>
                <a:latin typeface="+mn-lt"/>
              </a:rPr>
              <a:t>In Progress </a:t>
            </a:r>
            <a:r>
              <a:rPr lang="en-US" sz="2200" b="0">
                <a:solidFill>
                  <a:srgbClr val="0D004D"/>
                </a:solidFill>
                <a:latin typeface="+mn-lt"/>
              </a:rPr>
              <a:t>- The student has signed in to the test. No action is needed by the proctor.</a:t>
            </a:r>
          </a:p>
          <a:p>
            <a:r>
              <a:rPr lang="en-US" sz="2200">
                <a:solidFill>
                  <a:srgbClr val="0D004D"/>
                </a:solidFill>
                <a:latin typeface="+mn-lt"/>
              </a:rPr>
              <a:t>Paused -  </a:t>
            </a:r>
            <a:r>
              <a:rPr lang="en-US" sz="2200" b="0">
                <a:solidFill>
                  <a:srgbClr val="0D004D"/>
                </a:solidFill>
                <a:latin typeface="+mn-lt"/>
              </a:rPr>
              <a:t>The student has paused testing in TestNav.</a:t>
            </a:r>
          </a:p>
          <a:p>
            <a:r>
              <a:rPr lang="en-US" sz="2200">
                <a:solidFill>
                  <a:srgbClr val="0D004D"/>
                </a:solidFill>
                <a:latin typeface="+mn-lt"/>
              </a:rPr>
              <a:t>Submitted</a:t>
            </a:r>
            <a:r>
              <a:rPr lang="en-US" sz="2200" b="0">
                <a:solidFill>
                  <a:srgbClr val="0D004D"/>
                </a:solidFill>
                <a:latin typeface="+mn-lt"/>
              </a:rPr>
              <a:t> - The student has completed the test and submitted their answers.</a:t>
            </a:r>
          </a:p>
          <a:p>
            <a:r>
              <a:rPr lang="en-US" sz="2200">
                <a:solidFill>
                  <a:srgbClr val="0D004D"/>
                </a:solidFill>
                <a:latin typeface="+mn-lt"/>
              </a:rPr>
              <a:t>Reseat</a:t>
            </a:r>
            <a:r>
              <a:rPr lang="en-US" sz="2200" b="0">
                <a:solidFill>
                  <a:srgbClr val="0D004D"/>
                </a:solidFill>
                <a:latin typeface="+mn-lt"/>
              </a:rPr>
              <a:t> – The proctor has reseated the student(s). The student has not yet signed back in to the session. No action is needed by the proctor.</a:t>
            </a:r>
          </a:p>
          <a:p>
            <a:r>
              <a:rPr lang="en-US" sz="2200">
                <a:solidFill>
                  <a:srgbClr val="0D004D"/>
                </a:solidFill>
              </a:rPr>
              <a:t>Needs Attention </a:t>
            </a:r>
            <a:r>
              <a:rPr lang="en-US" sz="2200" b="0">
                <a:solidFill>
                  <a:srgbClr val="0D004D"/>
                </a:solidFill>
              </a:rPr>
              <a:t>– </a:t>
            </a:r>
            <a:r>
              <a:rPr lang="en-US" sz="2200" b="0">
                <a:solidFill>
                  <a:srgbClr val="0D004D"/>
                </a:solidFill>
                <a:latin typeface="+mn-lt"/>
              </a:rPr>
              <a:t>The student has logged into TestNav and needs their test approved by the proctor.</a:t>
            </a:r>
          </a:p>
          <a:p>
            <a:endParaRPr lang="en-US" sz="2200" b="0">
              <a:solidFill>
                <a:srgbClr val="0D004D"/>
              </a:solidFill>
              <a:latin typeface="+mn-lt"/>
            </a:endParaRPr>
          </a:p>
        </p:txBody>
      </p:sp>
    </p:spTree>
    <p:extLst>
      <p:ext uri="{BB962C8B-B14F-4D97-AF65-F5344CB8AC3E}">
        <p14:creationId xmlns:p14="http://schemas.microsoft.com/office/powerpoint/2010/main" val="7803778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53849-21C0-71E0-DA97-57DC41CB313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2ED90BB-3050-8BFD-16B8-4F758A127DA5}"/>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59</a:t>
            </a:fld>
            <a:endParaRPr lang="en-US" noProof="0"/>
          </a:p>
        </p:txBody>
      </p:sp>
      <p:sp>
        <p:nvSpPr>
          <p:cNvPr id="10" name="Title 1">
            <a:extLst>
              <a:ext uri="{FF2B5EF4-FFF2-40B4-BE49-F238E27FC236}">
                <a16:creationId xmlns:a16="http://schemas.microsoft.com/office/drawing/2014/main" id="{A57EF950-5AEC-4372-337E-AD2C49F72EF0}"/>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During Testing – Actions</a:t>
            </a:r>
          </a:p>
        </p:txBody>
      </p:sp>
      <p:sp>
        <p:nvSpPr>
          <p:cNvPr id="11" name="Text Placeholder 2">
            <a:extLst>
              <a:ext uri="{FF2B5EF4-FFF2-40B4-BE49-F238E27FC236}">
                <a16:creationId xmlns:a16="http://schemas.microsoft.com/office/drawing/2014/main" id="{904AC51E-791D-09C0-73B3-1F82CD4E81A2}"/>
              </a:ext>
            </a:extLst>
          </p:cNvPr>
          <p:cNvSpPr txBox="1">
            <a:spLocks/>
          </p:cNvSpPr>
          <p:nvPr/>
        </p:nvSpPr>
        <p:spPr bwMode="gray">
          <a:xfrm>
            <a:off x="548640" y="1769638"/>
            <a:ext cx="11088584"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000" b="0">
                <a:solidFill>
                  <a:srgbClr val="0D004D"/>
                </a:solidFill>
                <a:latin typeface="+mn-lt"/>
                <a:ea typeface="Open Sans Semibold"/>
                <a:cs typeface="Open Sans Semibold"/>
              </a:rPr>
              <a:t>After the assessment session has started, a set of buttons appears in the Actions column for each student. Proctors use these buttons to control individual student’s sessions:</a:t>
            </a:r>
          </a:p>
          <a:p>
            <a:r>
              <a:rPr lang="en-US" sz="2000">
                <a:solidFill>
                  <a:srgbClr val="0D004D"/>
                </a:solidFill>
                <a:latin typeface="+mn-lt"/>
                <a:ea typeface="Open Sans Semibold"/>
                <a:cs typeface="Open Sans Semibold"/>
              </a:rPr>
              <a:t>Approve Session </a:t>
            </a:r>
            <a:r>
              <a:rPr lang="en-US" sz="2000" b="0">
                <a:solidFill>
                  <a:srgbClr val="0D004D"/>
                </a:solidFill>
                <a:latin typeface="+mn-lt"/>
                <a:ea typeface="Open Sans Semibold"/>
                <a:cs typeface="Open Sans Semibold"/>
              </a:rPr>
              <a:t>– Proctors will need to select Approve Session for any student with a Needs Attention progress status for the student to begin their test in TestNav.</a:t>
            </a:r>
          </a:p>
          <a:p>
            <a:r>
              <a:rPr lang="en-US" sz="2000">
                <a:solidFill>
                  <a:srgbClr val="0D004D"/>
                </a:solidFill>
                <a:latin typeface="+mn-lt"/>
                <a:ea typeface="Open Sans Semibold"/>
                <a:cs typeface="Open Sans Semibold"/>
              </a:rPr>
              <a:t>Reseat Session </a:t>
            </a:r>
            <a:r>
              <a:rPr lang="en-US" sz="2000" b="0">
                <a:solidFill>
                  <a:srgbClr val="0D004D"/>
                </a:solidFill>
                <a:latin typeface="+mn-lt"/>
                <a:ea typeface="Open Sans Semibold"/>
                <a:cs typeface="Open Sans Semibold"/>
              </a:rPr>
              <a:t>– Proctors can select this if a student exits TestNav before submitting their test or if something interrupts a student's session. This might include a computer issue, session timeout due to connectivity issues, or an unexpected error. Reseating allows the student to re-enter their test code and SSID to continue taking their test.</a:t>
            </a:r>
          </a:p>
          <a:p>
            <a:r>
              <a:rPr lang="en-US" sz="2000">
                <a:solidFill>
                  <a:srgbClr val="0D004D"/>
                </a:solidFill>
                <a:latin typeface="+mn-lt"/>
                <a:ea typeface="Open Sans Semibold"/>
                <a:cs typeface="Open Sans Semibold"/>
              </a:rPr>
              <a:t>Submit Session </a:t>
            </a:r>
            <a:r>
              <a:rPr lang="en-US" sz="2000" b="0">
                <a:solidFill>
                  <a:srgbClr val="0D004D"/>
                </a:solidFill>
                <a:latin typeface="+mn-lt"/>
                <a:ea typeface="Open Sans Semibold"/>
                <a:cs typeface="Open Sans Semibold"/>
              </a:rPr>
              <a:t>– Test Coordinators can select this if a student finishes their test but fails to submit the test before exiting.</a:t>
            </a:r>
          </a:p>
          <a:p>
            <a:r>
              <a:rPr lang="en-US" sz="2000" err="1">
                <a:solidFill>
                  <a:srgbClr val="0D004D"/>
                </a:solidFill>
                <a:latin typeface="+mn-lt"/>
                <a:ea typeface="Open Sans Semibold"/>
                <a:cs typeface="Open Sans Semibold"/>
              </a:rPr>
              <a:t>Unsubmit</a:t>
            </a:r>
            <a:r>
              <a:rPr lang="en-US" sz="2000">
                <a:solidFill>
                  <a:srgbClr val="0D004D"/>
                </a:solidFill>
                <a:latin typeface="+mn-lt"/>
                <a:ea typeface="Open Sans Semibold"/>
                <a:cs typeface="Open Sans Semibold"/>
              </a:rPr>
              <a:t> Session </a:t>
            </a:r>
            <a:r>
              <a:rPr lang="en-US" sz="2000" b="0">
                <a:solidFill>
                  <a:srgbClr val="0D004D"/>
                </a:solidFill>
                <a:latin typeface="+mn-lt"/>
                <a:ea typeface="Open Sans Semibold"/>
                <a:cs typeface="Open Sans Semibold"/>
              </a:rPr>
              <a:t>– Test Coordinators can select this in Session Explorer </a:t>
            </a:r>
            <a:r>
              <a:rPr lang="en-US" sz="2000">
                <a:solidFill>
                  <a:srgbClr val="0D004D"/>
                </a:solidFill>
                <a:highlight>
                  <a:srgbClr val="FFFF00"/>
                </a:highlight>
                <a:latin typeface="+mn-lt"/>
                <a:ea typeface="Open Sans Semibold"/>
                <a:cs typeface="Open Sans Semibold"/>
              </a:rPr>
              <a:t>if a student mistakenly submits their test. </a:t>
            </a:r>
          </a:p>
        </p:txBody>
      </p:sp>
    </p:spTree>
    <p:extLst>
      <p:ext uri="{BB962C8B-B14F-4D97-AF65-F5344CB8AC3E}">
        <p14:creationId xmlns:p14="http://schemas.microsoft.com/office/powerpoint/2010/main" val="16348010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D2DB2-7C2A-36FD-13EA-61B192FB826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2BDA77B-B022-FCAC-816D-F9D1AB8EC94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60</a:t>
            </a:fld>
            <a:endParaRPr lang="en-US" noProof="0"/>
          </a:p>
        </p:txBody>
      </p:sp>
      <p:sp>
        <p:nvSpPr>
          <p:cNvPr id="10" name="Title 1">
            <a:extLst>
              <a:ext uri="{FF2B5EF4-FFF2-40B4-BE49-F238E27FC236}">
                <a16:creationId xmlns:a16="http://schemas.microsoft.com/office/drawing/2014/main" id="{9058B3B8-31BE-8E2B-4F7E-B60AD90D5A9D}"/>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Coordinator Tasks – Day of Testing</a:t>
            </a:r>
          </a:p>
        </p:txBody>
      </p:sp>
      <p:sp>
        <p:nvSpPr>
          <p:cNvPr id="11" name="Text Placeholder 2">
            <a:extLst>
              <a:ext uri="{FF2B5EF4-FFF2-40B4-BE49-F238E27FC236}">
                <a16:creationId xmlns:a16="http://schemas.microsoft.com/office/drawing/2014/main" id="{14139E74-7FE6-2C09-539F-5236AABAB985}"/>
              </a:ext>
            </a:extLst>
          </p:cNvPr>
          <p:cNvSpPr txBox="1">
            <a:spLocks/>
          </p:cNvSpPr>
          <p:nvPr/>
        </p:nvSpPr>
        <p:spPr bwMode="gray">
          <a:xfrm>
            <a:off x="548640" y="1769638"/>
            <a:ext cx="6663529"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a:solidFill>
                  <a:srgbClr val="0D004D"/>
                </a:solidFill>
                <a:latin typeface="+mn-lt"/>
              </a:rPr>
              <a:t>Complete the Day of Testing Checklist:</a:t>
            </a:r>
          </a:p>
          <a:p>
            <a:pPr marL="342900" indent="-342900">
              <a:buFont typeface="Arial" panose="020B0604020202020204" pitchFamily="34" charset="0"/>
              <a:buChar char="•"/>
            </a:pPr>
            <a:r>
              <a:rPr lang="en-US" sz="2400" b="0">
                <a:solidFill>
                  <a:srgbClr val="0D004D"/>
                </a:solidFill>
                <a:latin typeface="+mn-lt"/>
              </a:rPr>
              <a:t>Distribute test materials. </a:t>
            </a:r>
          </a:p>
          <a:p>
            <a:pPr marL="342900" indent="-342900">
              <a:buFont typeface="Arial" panose="020B0604020202020204" pitchFamily="34" charset="0"/>
              <a:buChar char="•"/>
            </a:pPr>
            <a:r>
              <a:rPr lang="en-US" sz="2400" b="0">
                <a:solidFill>
                  <a:srgbClr val="0D004D"/>
                </a:solidFill>
                <a:latin typeface="+mn-lt"/>
              </a:rPr>
              <a:t>Ensure Test Administrators have a computer device to administer the test &amp; can access the ADAM proctor dashboard.</a:t>
            </a:r>
          </a:p>
          <a:p>
            <a:pPr marL="342900" indent="-342900">
              <a:buFont typeface="Arial" panose="020B0604020202020204" pitchFamily="34" charset="0"/>
              <a:buChar char="•"/>
            </a:pPr>
            <a:r>
              <a:rPr lang="en-US" sz="2400" b="0">
                <a:solidFill>
                  <a:srgbClr val="0D004D"/>
                </a:solidFill>
                <a:latin typeface="+mn-lt"/>
              </a:rPr>
              <a:t>Monitor test activity.</a:t>
            </a:r>
          </a:p>
          <a:p>
            <a:pPr marL="342900" indent="-342900">
              <a:buFont typeface="Arial" panose="020B0604020202020204" pitchFamily="34" charset="0"/>
              <a:buChar char="•"/>
            </a:pPr>
            <a:r>
              <a:rPr lang="en-US" sz="2400" b="0">
                <a:solidFill>
                  <a:srgbClr val="0D004D"/>
                </a:solidFill>
                <a:latin typeface="+mn-lt"/>
              </a:rPr>
              <a:t>Be available to Test Administrators.</a:t>
            </a:r>
          </a:p>
          <a:p>
            <a:pPr marL="342900" indent="-342900">
              <a:buFont typeface="Arial" panose="020B0604020202020204" pitchFamily="34" charset="0"/>
              <a:buChar char="•"/>
            </a:pPr>
            <a:r>
              <a:rPr lang="en-US" sz="2400" b="0">
                <a:solidFill>
                  <a:srgbClr val="0D004D"/>
                </a:solidFill>
                <a:latin typeface="+mn-lt"/>
              </a:rPr>
              <a:t>Collect materials from Test Administrators after each test, as needed.</a:t>
            </a:r>
          </a:p>
        </p:txBody>
      </p:sp>
    </p:spTree>
    <p:extLst>
      <p:ext uri="{BB962C8B-B14F-4D97-AF65-F5344CB8AC3E}">
        <p14:creationId xmlns:p14="http://schemas.microsoft.com/office/powerpoint/2010/main" val="39350920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6CF0E-3DB6-5EAE-6E4C-55F5EF531A5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1016492-4B30-73A2-70FC-DD9DD821A20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61</a:t>
            </a:fld>
            <a:endParaRPr lang="en-US" noProof="0"/>
          </a:p>
        </p:txBody>
      </p:sp>
      <p:sp>
        <p:nvSpPr>
          <p:cNvPr id="10" name="Title 1">
            <a:extLst>
              <a:ext uri="{FF2B5EF4-FFF2-40B4-BE49-F238E27FC236}">
                <a16:creationId xmlns:a16="http://schemas.microsoft.com/office/drawing/2014/main" id="{60798493-047D-2FD0-5876-E0AD3120D285}"/>
              </a:ext>
            </a:extLst>
          </p:cNvPr>
          <p:cNvSpPr txBox="1">
            <a:spLocks/>
          </p:cNvSpPr>
          <p:nvPr/>
        </p:nvSpPr>
        <p:spPr bwMode="gray">
          <a:xfrm>
            <a:off x="548639" y="0"/>
            <a:ext cx="10350020"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Administrator Tasks – Day of Testing</a:t>
            </a:r>
          </a:p>
        </p:txBody>
      </p:sp>
      <p:sp>
        <p:nvSpPr>
          <p:cNvPr id="11" name="Text Placeholder 2">
            <a:extLst>
              <a:ext uri="{FF2B5EF4-FFF2-40B4-BE49-F238E27FC236}">
                <a16:creationId xmlns:a16="http://schemas.microsoft.com/office/drawing/2014/main" id="{8F31EC83-2474-3377-7834-9978DACC2C2F}"/>
              </a:ext>
            </a:extLst>
          </p:cNvPr>
          <p:cNvSpPr txBox="1">
            <a:spLocks/>
          </p:cNvSpPr>
          <p:nvPr/>
        </p:nvSpPr>
        <p:spPr bwMode="gray">
          <a:xfrm>
            <a:off x="548640" y="1769638"/>
            <a:ext cx="8434722"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Prepare the test environment and situate the students.</a:t>
            </a:r>
          </a:p>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Follow directions and read the script in the Test Administrator Manual (TAM) to initiate the test proctor group.</a:t>
            </a:r>
          </a:p>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Hand out test cards and scratch paper when directed (per the TAM script).</a:t>
            </a:r>
          </a:p>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Ensure students are logging into TestNav.</a:t>
            </a:r>
          </a:p>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Confirm students have submitted their tests and logged out of TestNav.</a:t>
            </a:r>
          </a:p>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Confirm </a:t>
            </a:r>
            <a:r>
              <a:rPr lang="en-US" sz="2400" b="0" i="1" u="sng">
                <a:solidFill>
                  <a:srgbClr val="0D004D"/>
                </a:solidFill>
                <a:latin typeface="+mn-lt"/>
                <a:ea typeface="Open Sans Semibold"/>
                <a:cs typeface="Open Sans Semibold"/>
              </a:rPr>
              <a:t>all tests </a:t>
            </a:r>
            <a:r>
              <a:rPr lang="en-US" sz="2400" b="0">
                <a:solidFill>
                  <a:srgbClr val="0D004D"/>
                </a:solidFill>
                <a:latin typeface="+mn-lt"/>
                <a:ea typeface="Open Sans Semibold"/>
                <a:cs typeface="Open Sans Semibold"/>
              </a:rPr>
              <a:t>are in a Submitted status.</a:t>
            </a:r>
          </a:p>
          <a:p>
            <a:pPr marL="342900" indent="-342900">
              <a:buFont typeface="Arial" panose="020B0604020202020204" pitchFamily="34" charset="0"/>
              <a:buChar char="•"/>
            </a:pPr>
            <a:r>
              <a:rPr lang="en-US" sz="2400" b="0">
                <a:solidFill>
                  <a:srgbClr val="0D004D"/>
                </a:solidFill>
                <a:latin typeface="+mn-lt"/>
                <a:ea typeface="Open Sans Semibold"/>
                <a:cs typeface="Plus Jakarta Sans"/>
              </a:rPr>
              <a:t>Collect student test cards and scratch paper.</a:t>
            </a:r>
            <a:endParaRPr lang="en-US" sz="2400" b="0">
              <a:solidFill>
                <a:srgbClr val="0D004D"/>
              </a:solidFill>
              <a:latin typeface="+mn-lt"/>
              <a:ea typeface="Open Sans Semibold"/>
              <a:cs typeface="Open Sans Semibold"/>
            </a:endParaRPr>
          </a:p>
        </p:txBody>
      </p:sp>
    </p:spTree>
    <p:extLst>
      <p:ext uri="{BB962C8B-B14F-4D97-AF65-F5344CB8AC3E}">
        <p14:creationId xmlns:p14="http://schemas.microsoft.com/office/powerpoint/2010/main" val="38123818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AC9FE-3A50-D967-6C76-F7D9358B5FC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C91E4C3-5D1A-89F0-76F7-638A58843F1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62</a:t>
            </a:fld>
            <a:endParaRPr lang="en-US" noProof="0"/>
          </a:p>
        </p:txBody>
      </p:sp>
      <p:sp>
        <p:nvSpPr>
          <p:cNvPr id="10" name="Title 1">
            <a:extLst>
              <a:ext uri="{FF2B5EF4-FFF2-40B4-BE49-F238E27FC236}">
                <a16:creationId xmlns:a16="http://schemas.microsoft.com/office/drawing/2014/main" id="{FECB5EDD-8522-69E0-0C42-B4288F02F40D}"/>
              </a:ext>
            </a:extLst>
          </p:cNvPr>
          <p:cNvSpPr txBox="1">
            <a:spLocks/>
          </p:cNvSpPr>
          <p:nvPr/>
        </p:nvSpPr>
        <p:spPr bwMode="gray">
          <a:xfrm>
            <a:off x="548639" y="-1"/>
            <a:ext cx="10350020" cy="1445741"/>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Administration During Testing – Active Monitoring </a:t>
            </a:r>
          </a:p>
        </p:txBody>
      </p:sp>
      <p:sp>
        <p:nvSpPr>
          <p:cNvPr id="11" name="Text Placeholder 2">
            <a:extLst>
              <a:ext uri="{FF2B5EF4-FFF2-40B4-BE49-F238E27FC236}">
                <a16:creationId xmlns:a16="http://schemas.microsoft.com/office/drawing/2014/main" id="{8628CF2E-CB23-97B2-DB74-B2643698A159}"/>
              </a:ext>
            </a:extLst>
          </p:cNvPr>
          <p:cNvSpPr txBox="1">
            <a:spLocks/>
          </p:cNvSpPr>
          <p:nvPr/>
        </p:nvSpPr>
        <p:spPr bwMode="gray">
          <a:xfrm>
            <a:off x="548640" y="1769638"/>
            <a:ext cx="535377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Test Administrators/Teachers Should:</a:t>
            </a:r>
          </a:p>
          <a:p>
            <a:pPr marL="342900" indent="-342900">
              <a:buFont typeface="Arial" panose="020B0604020202020204" pitchFamily="34" charset="0"/>
              <a:buChar char="•"/>
            </a:pPr>
            <a:endParaRPr lang="en-US" sz="2400" b="0">
              <a:solidFill>
                <a:srgbClr val="0D004D"/>
              </a:solidFill>
              <a:latin typeface="+mn-lt"/>
            </a:endParaRPr>
          </a:p>
          <a:p>
            <a:pPr marL="342900" indent="-342900">
              <a:buFont typeface="Arial" panose="020B0604020202020204" pitchFamily="34" charset="0"/>
              <a:buChar char="•"/>
            </a:pPr>
            <a:r>
              <a:rPr lang="en-US" sz="2400" b="0">
                <a:solidFill>
                  <a:srgbClr val="0D004D"/>
                </a:solidFill>
                <a:latin typeface="+mn-lt"/>
              </a:rPr>
              <a:t>Ensure students have all necessary materials for each test.</a:t>
            </a:r>
          </a:p>
          <a:p>
            <a:pPr marL="342900" indent="-342900">
              <a:buFont typeface="Arial" panose="020B0604020202020204" pitchFamily="34" charset="0"/>
              <a:buChar char="•"/>
            </a:pPr>
            <a:r>
              <a:rPr lang="en-US" sz="2400" b="0">
                <a:solidFill>
                  <a:srgbClr val="0D004D"/>
                </a:solidFill>
                <a:latin typeface="+mn-lt"/>
              </a:rPr>
              <a:t>Follow test administration scripts exactly as written.</a:t>
            </a:r>
          </a:p>
          <a:p>
            <a:pPr marL="342900" indent="-342900">
              <a:buFont typeface="Arial" panose="020B0604020202020204" pitchFamily="34" charset="0"/>
              <a:buChar char="•"/>
            </a:pPr>
            <a:r>
              <a:rPr lang="en-US" sz="2400" b="0">
                <a:solidFill>
                  <a:srgbClr val="0D004D"/>
                </a:solidFill>
                <a:latin typeface="+mn-lt"/>
              </a:rPr>
              <a:t>Move throughout the room during testing to ensure students are on task.</a:t>
            </a:r>
          </a:p>
        </p:txBody>
      </p:sp>
      <p:sp>
        <p:nvSpPr>
          <p:cNvPr id="2" name="Text Placeholder 2">
            <a:extLst>
              <a:ext uri="{FF2B5EF4-FFF2-40B4-BE49-F238E27FC236}">
                <a16:creationId xmlns:a16="http://schemas.microsoft.com/office/drawing/2014/main" id="{8123ABD7-E81E-9677-36EA-CE0BFCEA4ECD}"/>
              </a:ext>
            </a:extLst>
          </p:cNvPr>
          <p:cNvSpPr txBox="1">
            <a:spLocks/>
          </p:cNvSpPr>
          <p:nvPr/>
        </p:nvSpPr>
        <p:spPr bwMode="gray">
          <a:xfrm>
            <a:off x="6096000" y="1769638"/>
            <a:ext cx="5547360"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Test Administrators </a:t>
            </a:r>
            <a:r>
              <a:rPr lang="en-US" sz="2600" b="0" i="1" u="sng">
                <a:solidFill>
                  <a:srgbClr val="0D004D"/>
                </a:solidFill>
                <a:latin typeface="+mn-lt"/>
              </a:rPr>
              <a:t>May Not</a:t>
            </a:r>
            <a:r>
              <a:rPr lang="en-US" sz="2600" b="0">
                <a:solidFill>
                  <a:srgbClr val="0D004D"/>
                </a:solidFill>
                <a:latin typeface="+mn-lt"/>
              </a:rPr>
              <a:t>:</a:t>
            </a:r>
          </a:p>
          <a:p>
            <a:pPr marL="342900" indent="-342900">
              <a:buFont typeface="Arial" panose="020B0604020202020204" pitchFamily="34" charset="0"/>
              <a:buChar char="•"/>
            </a:pPr>
            <a:endParaRPr lang="en-US" sz="2400" b="0">
              <a:solidFill>
                <a:srgbClr val="0D004D"/>
              </a:solidFill>
              <a:latin typeface="+mn-lt"/>
            </a:endParaRPr>
          </a:p>
          <a:p>
            <a:pPr marL="342900" indent="-342900">
              <a:buFont typeface="Arial" panose="020B0604020202020204" pitchFamily="34" charset="0"/>
              <a:buChar char="•"/>
            </a:pPr>
            <a:r>
              <a:rPr lang="en-US" sz="2400" b="0">
                <a:solidFill>
                  <a:srgbClr val="0D004D"/>
                </a:solidFill>
                <a:latin typeface="+mn-lt"/>
              </a:rPr>
              <a:t>Provide feedback or clarify test questions.</a:t>
            </a:r>
          </a:p>
          <a:p>
            <a:pPr marL="342900" indent="-342900">
              <a:buFont typeface="Arial" panose="020B0604020202020204" pitchFamily="34" charset="0"/>
              <a:buChar char="•"/>
            </a:pPr>
            <a:r>
              <a:rPr lang="en-US" sz="2400" b="0">
                <a:solidFill>
                  <a:srgbClr val="0D004D"/>
                </a:solidFill>
                <a:latin typeface="+mn-lt"/>
              </a:rPr>
              <a:t>Answer content related questions.</a:t>
            </a:r>
          </a:p>
          <a:p>
            <a:pPr marL="342900" indent="-342900">
              <a:buFont typeface="Arial" panose="020B0604020202020204" pitchFamily="34" charset="0"/>
              <a:buChar char="•"/>
            </a:pPr>
            <a:r>
              <a:rPr lang="en-US" sz="2400" b="0">
                <a:solidFill>
                  <a:srgbClr val="0D004D"/>
                </a:solidFill>
                <a:latin typeface="+mn-lt"/>
              </a:rPr>
              <a:t>Interact with students in any way that would impact student responses.</a:t>
            </a:r>
          </a:p>
        </p:txBody>
      </p:sp>
    </p:spTree>
    <p:extLst>
      <p:ext uri="{BB962C8B-B14F-4D97-AF65-F5344CB8AC3E}">
        <p14:creationId xmlns:p14="http://schemas.microsoft.com/office/powerpoint/2010/main" val="36776379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DE01C-06BE-4FF5-6FA2-AED127B8DB0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6C59FCB-1141-79AC-648E-629C7DA6A90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63</a:t>
            </a:fld>
            <a:endParaRPr lang="en-US" noProof="0"/>
          </a:p>
        </p:txBody>
      </p:sp>
      <p:sp>
        <p:nvSpPr>
          <p:cNvPr id="10" name="Title 1">
            <a:extLst>
              <a:ext uri="{FF2B5EF4-FFF2-40B4-BE49-F238E27FC236}">
                <a16:creationId xmlns:a16="http://schemas.microsoft.com/office/drawing/2014/main" id="{1BA2E8A2-59EE-D6F4-B70A-2D039B83BBA4}"/>
              </a:ext>
            </a:extLst>
          </p:cNvPr>
          <p:cNvSpPr txBox="1">
            <a:spLocks/>
          </p:cNvSpPr>
          <p:nvPr/>
        </p:nvSpPr>
        <p:spPr bwMode="gray">
          <a:xfrm>
            <a:off x="548639" y="-1"/>
            <a:ext cx="10350020" cy="1421028"/>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Administration During Testing – Electronic Devices </a:t>
            </a:r>
          </a:p>
        </p:txBody>
      </p:sp>
      <p:sp>
        <p:nvSpPr>
          <p:cNvPr id="11" name="Text Placeholder 2">
            <a:extLst>
              <a:ext uri="{FF2B5EF4-FFF2-40B4-BE49-F238E27FC236}">
                <a16:creationId xmlns:a16="http://schemas.microsoft.com/office/drawing/2014/main" id="{C6FA3891-63FA-F774-A92A-CCFA872AB149}"/>
              </a:ext>
            </a:extLst>
          </p:cNvPr>
          <p:cNvSpPr txBox="1">
            <a:spLocks/>
          </p:cNvSpPr>
          <p:nvPr/>
        </p:nvSpPr>
        <p:spPr bwMode="gray">
          <a:xfrm>
            <a:off x="548640" y="1769638"/>
            <a:ext cx="7075479"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ALL personal electronic equipment not related to testing (e.g., cell phones, earbuds, personal document scanners, eBooks, electronic pens, smart watches, etc.) are PROHIBITED from the testing environment.</a:t>
            </a:r>
          </a:p>
          <a:p>
            <a:pPr marL="342900" indent="-342900">
              <a:buFont typeface="Arial" panose="020B0604020202020204" pitchFamily="34" charset="0"/>
              <a:buChar char="•"/>
            </a:pPr>
            <a:r>
              <a:rPr lang="en-US" sz="2400" b="0">
                <a:solidFill>
                  <a:srgbClr val="0D004D"/>
                </a:solidFill>
                <a:latin typeface="+mn-lt"/>
                <a:ea typeface="Open Sans Semibold"/>
                <a:cs typeface="Open Sans Semibold"/>
              </a:rPr>
              <a:t>Personal electronic equipment may not be used at any time during testing, including after a student has completed testing or during a break. </a:t>
            </a:r>
          </a:p>
        </p:txBody>
      </p:sp>
    </p:spTree>
    <p:extLst>
      <p:ext uri="{BB962C8B-B14F-4D97-AF65-F5344CB8AC3E}">
        <p14:creationId xmlns:p14="http://schemas.microsoft.com/office/powerpoint/2010/main" val="30854351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F1084-5F2E-224E-E1C3-9496C9E36DE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B043B26-342B-00FF-2362-5478C5143E9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64</a:t>
            </a:fld>
            <a:endParaRPr lang="en-US" noProof="0"/>
          </a:p>
        </p:txBody>
      </p:sp>
      <p:sp>
        <p:nvSpPr>
          <p:cNvPr id="10" name="Title 1">
            <a:extLst>
              <a:ext uri="{FF2B5EF4-FFF2-40B4-BE49-F238E27FC236}">
                <a16:creationId xmlns:a16="http://schemas.microsoft.com/office/drawing/2014/main" id="{674E1DC6-7AF1-3C4C-0AD4-E057D940A443}"/>
              </a:ext>
            </a:extLst>
          </p:cNvPr>
          <p:cNvSpPr txBox="1">
            <a:spLocks/>
          </p:cNvSpPr>
          <p:nvPr/>
        </p:nvSpPr>
        <p:spPr bwMode="gray">
          <a:xfrm>
            <a:off x="548639" y="0"/>
            <a:ext cx="10350020"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 Administration – Early Finishers</a:t>
            </a:r>
          </a:p>
        </p:txBody>
      </p:sp>
      <p:sp>
        <p:nvSpPr>
          <p:cNvPr id="11" name="Text Placeholder 2">
            <a:extLst>
              <a:ext uri="{FF2B5EF4-FFF2-40B4-BE49-F238E27FC236}">
                <a16:creationId xmlns:a16="http://schemas.microsoft.com/office/drawing/2014/main" id="{95C253AA-1670-46CA-4973-D197671B4800}"/>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solidFill>
                  <a:srgbClr val="0D004D"/>
                </a:solidFill>
                <a:latin typeface="+mn-lt"/>
              </a:rPr>
              <a:t>Materials allowed </a:t>
            </a:r>
            <a:r>
              <a:rPr lang="en-US" sz="2200" b="0" i="1" u="sng">
                <a:solidFill>
                  <a:srgbClr val="0D004D"/>
                </a:solidFill>
                <a:latin typeface="+mn-lt"/>
              </a:rPr>
              <a:t>only after </a:t>
            </a:r>
            <a:r>
              <a:rPr lang="en-US" sz="2200" b="0">
                <a:solidFill>
                  <a:srgbClr val="0D004D"/>
                </a:solidFill>
                <a:latin typeface="+mn-lt"/>
              </a:rPr>
              <a:t>a student’s test has been submitted and after their secure materials have been collected: </a:t>
            </a:r>
          </a:p>
          <a:p>
            <a:pPr marL="342900" indent="-342900">
              <a:buFont typeface="Arial" panose="020B0604020202020204" pitchFamily="34" charset="0"/>
              <a:buChar char="•"/>
            </a:pPr>
            <a:r>
              <a:rPr lang="en-US" sz="2000" b="0">
                <a:solidFill>
                  <a:srgbClr val="0D004D"/>
                </a:solidFill>
                <a:latin typeface="+mn-lt"/>
              </a:rPr>
              <a:t>Recreational books (subject matter of recreational books must be unrelated to content being assessed). </a:t>
            </a:r>
          </a:p>
          <a:p>
            <a:r>
              <a:rPr lang="en-US" sz="2200" b="0">
                <a:solidFill>
                  <a:srgbClr val="0D004D"/>
                </a:solidFill>
                <a:latin typeface="+mn-lt"/>
              </a:rPr>
              <a:t>Instructions for students </a:t>
            </a:r>
            <a:r>
              <a:rPr lang="en-US" sz="2200" b="0" i="1" u="sng">
                <a:solidFill>
                  <a:srgbClr val="0D004D"/>
                </a:solidFill>
                <a:latin typeface="+mn-lt"/>
              </a:rPr>
              <a:t>after</a:t>
            </a:r>
            <a:r>
              <a:rPr lang="en-US" sz="2200" b="0">
                <a:solidFill>
                  <a:srgbClr val="0D004D"/>
                </a:solidFill>
                <a:latin typeface="+mn-lt"/>
              </a:rPr>
              <a:t> a student’s test has been submitted and their secure materials have been collected: </a:t>
            </a:r>
          </a:p>
          <a:p>
            <a:pPr marL="342900" indent="-342900">
              <a:buFont typeface="Arial" panose="020B0604020202020204" pitchFamily="34" charset="0"/>
              <a:buChar char="•"/>
            </a:pPr>
            <a:r>
              <a:rPr lang="en-US" sz="2000" b="0">
                <a:solidFill>
                  <a:srgbClr val="0D004D"/>
                </a:solidFill>
                <a:latin typeface="+mn-lt"/>
              </a:rPr>
              <a:t>After the student has checked his or her work, the student may sit quietly until the testing unit has ended. </a:t>
            </a:r>
          </a:p>
          <a:p>
            <a:pPr marL="342900" indent="-342900">
              <a:buFont typeface="Arial" panose="020B0604020202020204" pitchFamily="34" charset="0"/>
              <a:buChar char="•"/>
            </a:pPr>
            <a:r>
              <a:rPr lang="en-US" sz="2000" b="0">
                <a:solidFill>
                  <a:srgbClr val="0D004D"/>
                </a:solidFill>
                <a:latin typeface="+mn-lt"/>
              </a:rPr>
              <a:t>After the student has checked his or her work, the student may be permitted to read silently a recreational book (see above). </a:t>
            </a:r>
          </a:p>
          <a:p>
            <a:pPr marL="342900" indent="-342900">
              <a:buFont typeface="Arial" panose="020B0604020202020204" pitchFamily="34" charset="0"/>
              <a:buChar char="•"/>
            </a:pPr>
            <a:r>
              <a:rPr lang="en-US" sz="2000" b="0">
                <a:solidFill>
                  <a:srgbClr val="0D004D"/>
                </a:solidFill>
                <a:latin typeface="+mn-lt"/>
              </a:rPr>
              <a:t>If two units are scheduled, these instructions may be applied after the second unit is administered. </a:t>
            </a:r>
          </a:p>
        </p:txBody>
      </p:sp>
    </p:spTree>
    <p:extLst>
      <p:ext uri="{BB962C8B-B14F-4D97-AF65-F5344CB8AC3E}">
        <p14:creationId xmlns:p14="http://schemas.microsoft.com/office/powerpoint/2010/main" val="9551835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4044A-C1EF-37DA-A448-02B7B2DA63F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34523E8-5FEC-A2D2-CF6B-16A818D0A95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65</a:t>
            </a:fld>
            <a:endParaRPr lang="en-US" noProof="0"/>
          </a:p>
        </p:txBody>
      </p:sp>
      <p:sp>
        <p:nvSpPr>
          <p:cNvPr id="10" name="Title 1">
            <a:extLst>
              <a:ext uri="{FF2B5EF4-FFF2-40B4-BE49-F238E27FC236}">
                <a16:creationId xmlns:a16="http://schemas.microsoft.com/office/drawing/2014/main" id="{4C5193A7-8CEC-9E8C-946C-851E131DF885}"/>
              </a:ext>
            </a:extLst>
          </p:cNvPr>
          <p:cNvSpPr txBox="1">
            <a:spLocks/>
          </p:cNvSpPr>
          <p:nvPr/>
        </p:nvSpPr>
        <p:spPr bwMode="gray">
          <a:xfrm>
            <a:off x="548639" y="0"/>
            <a:ext cx="10350020"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TestNav Access</a:t>
            </a:r>
          </a:p>
        </p:txBody>
      </p:sp>
      <p:sp>
        <p:nvSpPr>
          <p:cNvPr id="11" name="Text Placeholder 2">
            <a:extLst>
              <a:ext uri="{FF2B5EF4-FFF2-40B4-BE49-F238E27FC236}">
                <a16:creationId xmlns:a16="http://schemas.microsoft.com/office/drawing/2014/main" id="{07E1EE12-9983-6DA5-C85E-D52443081E10}"/>
              </a:ext>
            </a:extLst>
          </p:cNvPr>
          <p:cNvSpPr txBox="1">
            <a:spLocks/>
          </p:cNvSpPr>
          <p:nvPr/>
        </p:nvSpPr>
        <p:spPr bwMode="gray">
          <a:xfrm>
            <a:off x="548640" y="1769638"/>
            <a:ext cx="6618279"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If not already chosen, students may need to select BIE from the customer list.</a:t>
            </a:r>
          </a:p>
        </p:txBody>
      </p:sp>
      <p:pic>
        <p:nvPicPr>
          <p:cNvPr id="2" name="Google Shape;682;p68">
            <a:extLst>
              <a:ext uri="{FF2B5EF4-FFF2-40B4-BE49-F238E27FC236}">
                <a16:creationId xmlns:a16="http://schemas.microsoft.com/office/drawing/2014/main" id="{A8B18155-6091-109C-AA87-D133ACB35420}"/>
              </a:ext>
            </a:extLst>
          </p:cNvPr>
          <p:cNvPicPr preferRelativeResize="0"/>
          <p:nvPr/>
        </p:nvPicPr>
        <p:blipFill>
          <a:blip r:embed="rId2"/>
          <a:stretch/>
        </p:blipFill>
        <p:spPr>
          <a:xfrm>
            <a:off x="3300369" y="3099190"/>
            <a:ext cx="5591261" cy="3254288"/>
          </a:xfrm>
          <a:prstGeom prst="rect">
            <a:avLst/>
          </a:prstGeom>
          <a:noFill/>
          <a:ln>
            <a:solidFill>
              <a:schemeClr val="bg2"/>
            </a:solidFill>
          </a:ln>
          <a:effectLst>
            <a:outerShdw blurRad="50800" dist="38100" dir="2700000" algn="tl" rotWithShape="0">
              <a:prstClr val="black">
                <a:alpha val="40000"/>
              </a:prstClr>
            </a:outerShdw>
          </a:effectLst>
        </p:spPr>
      </p:pic>
      <p:sp>
        <p:nvSpPr>
          <p:cNvPr id="3" name="Google Shape;686;p68">
            <a:extLst>
              <a:ext uri="{FF2B5EF4-FFF2-40B4-BE49-F238E27FC236}">
                <a16:creationId xmlns:a16="http://schemas.microsoft.com/office/drawing/2014/main" id="{B02F3892-6A89-7605-571C-A1BCCFA3C5F4}"/>
              </a:ext>
            </a:extLst>
          </p:cNvPr>
          <p:cNvSpPr/>
          <p:nvPr/>
        </p:nvSpPr>
        <p:spPr>
          <a:xfrm>
            <a:off x="3628692" y="6075950"/>
            <a:ext cx="943308" cy="388728"/>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lang="en-US">
              <a:latin typeface="Calibri Light" panose="020F0302020204030204" pitchFamily="34" charset="0"/>
            </a:endParaRPr>
          </a:p>
        </p:txBody>
      </p:sp>
    </p:spTree>
    <p:extLst>
      <p:ext uri="{BB962C8B-B14F-4D97-AF65-F5344CB8AC3E}">
        <p14:creationId xmlns:p14="http://schemas.microsoft.com/office/powerpoint/2010/main" val="26960387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36772-E2B7-CC20-95CD-02D298AE2BA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731F6F0-B0E0-DA30-2CC9-7902A52F0DF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66</a:t>
            </a:fld>
            <a:endParaRPr lang="en-US" noProof="0"/>
          </a:p>
        </p:txBody>
      </p:sp>
      <p:sp>
        <p:nvSpPr>
          <p:cNvPr id="10" name="Title 1">
            <a:extLst>
              <a:ext uri="{FF2B5EF4-FFF2-40B4-BE49-F238E27FC236}">
                <a16:creationId xmlns:a16="http://schemas.microsoft.com/office/drawing/2014/main" id="{A3C9764F-0248-09EE-8EE2-915C13AF923A}"/>
              </a:ext>
            </a:extLst>
          </p:cNvPr>
          <p:cNvSpPr txBox="1">
            <a:spLocks/>
          </p:cNvSpPr>
          <p:nvPr/>
        </p:nvSpPr>
        <p:spPr bwMode="gray">
          <a:xfrm>
            <a:off x="548639" y="0"/>
            <a:ext cx="10350020"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TestNav Sign-in</a:t>
            </a:r>
          </a:p>
        </p:txBody>
      </p:sp>
      <p:sp>
        <p:nvSpPr>
          <p:cNvPr id="11" name="Text Placeholder 2">
            <a:extLst>
              <a:ext uri="{FF2B5EF4-FFF2-40B4-BE49-F238E27FC236}">
                <a16:creationId xmlns:a16="http://schemas.microsoft.com/office/drawing/2014/main" id="{466A3101-A84F-1631-3228-2C63455AFF45}"/>
              </a:ext>
            </a:extLst>
          </p:cNvPr>
          <p:cNvSpPr txBox="1">
            <a:spLocks/>
          </p:cNvSpPr>
          <p:nvPr/>
        </p:nvSpPr>
        <p:spPr bwMode="gray">
          <a:xfrm>
            <a:off x="548638" y="1769638"/>
            <a:ext cx="6939558"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Students input the Test Code provided by the proctor &amp; Last Name and NASIS ID from their test ticket.</a:t>
            </a:r>
          </a:p>
        </p:txBody>
      </p:sp>
      <p:pic>
        <p:nvPicPr>
          <p:cNvPr id="4" name="Google Shape;696;p69">
            <a:extLst>
              <a:ext uri="{FF2B5EF4-FFF2-40B4-BE49-F238E27FC236}">
                <a16:creationId xmlns:a16="http://schemas.microsoft.com/office/drawing/2014/main" id="{C11C4300-6DA4-D702-8894-CE7AB313AAE9}"/>
              </a:ext>
            </a:extLst>
          </p:cNvPr>
          <p:cNvPicPr preferRelativeResize="0"/>
          <p:nvPr/>
        </p:nvPicPr>
        <p:blipFill>
          <a:blip r:embed="rId2"/>
          <a:srcRect/>
          <a:stretch/>
        </p:blipFill>
        <p:spPr>
          <a:xfrm>
            <a:off x="558673" y="3163388"/>
            <a:ext cx="3295661" cy="3164663"/>
          </a:xfrm>
          <a:prstGeom prst="rect">
            <a:avLst/>
          </a:prstGeom>
          <a:noFill/>
          <a:ln>
            <a:solidFill>
              <a:schemeClr val="bg2"/>
            </a:solidFill>
          </a:ln>
          <a:effectLst>
            <a:outerShdw blurRad="50800" dist="38100" dir="2700000" algn="tl" rotWithShape="0">
              <a:prstClr val="black">
                <a:alpha val="40000"/>
              </a:prstClr>
            </a:outerShdw>
          </a:effectLst>
        </p:spPr>
      </p:pic>
      <p:pic>
        <p:nvPicPr>
          <p:cNvPr id="6" name="Google Shape;696;p69">
            <a:extLst>
              <a:ext uri="{FF2B5EF4-FFF2-40B4-BE49-F238E27FC236}">
                <a16:creationId xmlns:a16="http://schemas.microsoft.com/office/drawing/2014/main" id="{24FAE7CE-A1B8-6436-F51E-A79125570807}"/>
              </a:ext>
            </a:extLst>
          </p:cNvPr>
          <p:cNvPicPr preferRelativeResize="0"/>
          <p:nvPr/>
        </p:nvPicPr>
        <p:blipFill>
          <a:blip r:embed="rId3"/>
          <a:srcRect/>
          <a:stretch/>
        </p:blipFill>
        <p:spPr>
          <a:xfrm>
            <a:off x="4300402" y="3185998"/>
            <a:ext cx="3532156" cy="3183042"/>
          </a:xfrm>
          <a:prstGeom prst="rect">
            <a:avLst/>
          </a:prstGeom>
          <a:noFill/>
          <a:ln>
            <a:solidFill>
              <a:schemeClr val="bg2"/>
            </a:solidFill>
          </a:ln>
          <a:effectLst>
            <a:outerShdw blurRad="50800" dist="38100" dir="2700000" algn="tl" rotWithShape="0">
              <a:prstClr val="black">
                <a:alpha val="40000"/>
              </a:prstClr>
            </a:outerShdw>
          </a:effectLst>
        </p:spPr>
      </p:pic>
      <p:sp>
        <p:nvSpPr>
          <p:cNvPr id="7" name="Google Shape;1109;p81">
            <a:extLst>
              <a:ext uri="{FF2B5EF4-FFF2-40B4-BE49-F238E27FC236}">
                <a16:creationId xmlns:a16="http://schemas.microsoft.com/office/drawing/2014/main" id="{B8412BD5-306F-4CB2-B48D-327CD9C2F8BE}"/>
              </a:ext>
            </a:extLst>
          </p:cNvPr>
          <p:cNvSpPr/>
          <p:nvPr/>
        </p:nvSpPr>
        <p:spPr>
          <a:xfrm>
            <a:off x="3530318" y="4544146"/>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8" name="Picture 7">
            <a:extLst>
              <a:ext uri="{FF2B5EF4-FFF2-40B4-BE49-F238E27FC236}">
                <a16:creationId xmlns:a16="http://schemas.microsoft.com/office/drawing/2014/main" id="{49431226-F229-BD98-8201-2270F391CD71}"/>
              </a:ext>
            </a:extLst>
          </p:cNvPr>
          <p:cNvPicPr>
            <a:picLocks noChangeAspect="1"/>
          </p:cNvPicPr>
          <p:nvPr/>
        </p:nvPicPr>
        <p:blipFill>
          <a:blip r:embed="rId4"/>
          <a:srcRect/>
          <a:stretch/>
        </p:blipFill>
        <p:spPr>
          <a:xfrm>
            <a:off x="8191842" y="3163388"/>
            <a:ext cx="3433395" cy="3183043"/>
          </a:xfrm>
          <a:prstGeom prst="rect">
            <a:avLst/>
          </a:prstGeom>
          <a:ln>
            <a:solidFill>
              <a:schemeClr val="bg2"/>
            </a:solidFill>
          </a:ln>
          <a:effectLst>
            <a:outerShdw blurRad="50800" dist="38100" dir="2700000" algn="tl" rotWithShape="0">
              <a:prstClr val="black">
                <a:alpha val="40000"/>
              </a:prstClr>
            </a:outerShdw>
          </a:effectLst>
        </p:spPr>
      </p:pic>
      <p:sp>
        <p:nvSpPr>
          <p:cNvPr id="9" name="Google Shape;1109;p81">
            <a:extLst>
              <a:ext uri="{FF2B5EF4-FFF2-40B4-BE49-F238E27FC236}">
                <a16:creationId xmlns:a16="http://schemas.microsoft.com/office/drawing/2014/main" id="{A9FC62FB-52EE-E86E-B454-C1EA71E8B9A0}"/>
              </a:ext>
            </a:extLst>
          </p:cNvPr>
          <p:cNvSpPr/>
          <p:nvPr/>
        </p:nvSpPr>
        <p:spPr>
          <a:xfrm>
            <a:off x="7387577" y="4544146"/>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3402316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5EC0D-EBB6-C0E1-F2D6-2737DDD3EA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77AAC6-BC2A-9151-9E52-C6CB1A5ACCFE}"/>
              </a:ext>
            </a:extLst>
          </p:cNvPr>
          <p:cNvSpPr>
            <a:spLocks noGrp="1"/>
          </p:cNvSpPr>
          <p:nvPr>
            <p:ph type="ctrTitle"/>
          </p:nvPr>
        </p:nvSpPr>
        <p:spPr/>
        <p:txBody>
          <a:bodyPr/>
          <a:lstStyle/>
          <a:p>
            <a:r>
              <a:rPr lang="en-US" sz="5000"/>
              <a:t>After Testing</a:t>
            </a:r>
          </a:p>
        </p:txBody>
      </p:sp>
      <p:pic>
        <p:nvPicPr>
          <p:cNvPr id="4" name="Picture 3">
            <a:extLst>
              <a:ext uri="{FF2B5EF4-FFF2-40B4-BE49-F238E27FC236}">
                <a16:creationId xmlns:a16="http://schemas.microsoft.com/office/drawing/2014/main" id="{57412CCD-6F82-5BCD-50F1-7ECF3D124B9A}"/>
              </a:ext>
            </a:extLst>
          </p:cNvPr>
          <p:cNvPicPr/>
          <p:nvPr/>
        </p:nvPicPr>
        <p:blipFill>
          <a:blip r:embed="rId2">
            <a:extLst>
              <a:ext uri="{28A0092B-C50C-407E-A947-70E740481C1C}">
                <a14:useLocalDpi xmlns:a14="http://schemas.microsoft.com/office/drawing/2010/main" val="0"/>
              </a:ext>
            </a:extLst>
          </a:blip>
          <a:srcRect/>
          <a:stretch/>
        </p:blipFill>
        <p:spPr bwMode="auto">
          <a:xfrm>
            <a:off x="3203828" y="229749"/>
            <a:ext cx="1097280" cy="1097280"/>
          </a:xfrm>
          <a:prstGeom prst="rect">
            <a:avLst/>
          </a:prstGeom>
          <a:noFill/>
          <a:ln>
            <a:noFill/>
          </a:ln>
        </p:spPr>
      </p:pic>
    </p:spTree>
    <p:extLst>
      <p:ext uri="{BB962C8B-B14F-4D97-AF65-F5344CB8AC3E}">
        <p14:creationId xmlns:p14="http://schemas.microsoft.com/office/powerpoint/2010/main" val="40214442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AE3D1-62A1-55AD-9D56-2EAF7BDD2DC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E7AD79F-35F4-557B-F897-4A24C2D5F63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68</a:t>
            </a:fld>
            <a:endParaRPr lang="en-US" noProof="0"/>
          </a:p>
        </p:txBody>
      </p:sp>
      <p:sp>
        <p:nvSpPr>
          <p:cNvPr id="10" name="Title 1">
            <a:extLst>
              <a:ext uri="{FF2B5EF4-FFF2-40B4-BE49-F238E27FC236}">
                <a16:creationId xmlns:a16="http://schemas.microsoft.com/office/drawing/2014/main" id="{68872C0C-CF8E-E9D8-42F5-D9509FCABCDD}"/>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After Testing</a:t>
            </a:r>
          </a:p>
        </p:txBody>
      </p:sp>
      <p:sp>
        <p:nvSpPr>
          <p:cNvPr id="11" name="Text Placeholder 2">
            <a:extLst>
              <a:ext uri="{FF2B5EF4-FFF2-40B4-BE49-F238E27FC236}">
                <a16:creationId xmlns:a16="http://schemas.microsoft.com/office/drawing/2014/main" id="{3B9F485B-A1A9-2B9E-2660-679389731288}"/>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Arial" panose="020B0604020202020204" pitchFamily="34" charset="0"/>
              <a:buChar char="•"/>
            </a:pPr>
            <a:r>
              <a:rPr lang="en-US" sz="2600" b="0">
                <a:solidFill>
                  <a:srgbClr val="0D004D"/>
                </a:solidFill>
                <a:latin typeface="+mn-lt"/>
              </a:rPr>
              <a:t>Computer-based Tasks</a:t>
            </a:r>
          </a:p>
          <a:p>
            <a:pPr marL="457200" indent="-457200">
              <a:buFont typeface="Arial" panose="020B0604020202020204" pitchFamily="34" charset="0"/>
              <a:buChar char="•"/>
            </a:pPr>
            <a:r>
              <a:rPr lang="en-US" sz="2600" b="0">
                <a:solidFill>
                  <a:srgbClr val="0D004D"/>
                </a:solidFill>
                <a:latin typeface="+mn-lt"/>
              </a:rPr>
              <a:t>Paper-based Tasks </a:t>
            </a:r>
          </a:p>
          <a:p>
            <a:pPr marL="457200" indent="-457200">
              <a:buFont typeface="Arial" panose="020B0604020202020204" pitchFamily="34" charset="0"/>
              <a:buChar char="•"/>
            </a:pPr>
            <a:r>
              <a:rPr lang="en-US" sz="2600" b="0">
                <a:solidFill>
                  <a:srgbClr val="0D004D"/>
                </a:solidFill>
                <a:latin typeface="+mn-lt"/>
              </a:rPr>
              <a:t>Scoring &amp; Reporting</a:t>
            </a:r>
          </a:p>
        </p:txBody>
      </p:sp>
    </p:spTree>
    <p:extLst>
      <p:ext uri="{BB962C8B-B14F-4D97-AF65-F5344CB8AC3E}">
        <p14:creationId xmlns:p14="http://schemas.microsoft.com/office/powerpoint/2010/main" val="31942804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9C8A3-08D1-E63C-CADD-47304796E10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0EF64CE-6395-6DFD-739B-02AAD4FE6B2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69</a:t>
            </a:fld>
            <a:endParaRPr lang="en-US" noProof="0"/>
          </a:p>
        </p:txBody>
      </p:sp>
      <p:sp>
        <p:nvSpPr>
          <p:cNvPr id="10" name="Title 1">
            <a:extLst>
              <a:ext uri="{FF2B5EF4-FFF2-40B4-BE49-F238E27FC236}">
                <a16:creationId xmlns:a16="http://schemas.microsoft.com/office/drawing/2014/main" id="{09BC4E95-9181-AE3E-2835-BCB49AD28194}"/>
              </a:ext>
            </a:extLst>
          </p:cNvPr>
          <p:cNvSpPr txBox="1">
            <a:spLocks/>
          </p:cNvSpPr>
          <p:nvPr/>
        </p:nvSpPr>
        <p:spPr bwMode="gray">
          <a:xfrm>
            <a:off x="548639" y="-1"/>
            <a:ext cx="10350020" cy="1445741"/>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Computer-based Tasks to Complete After Testing</a:t>
            </a:r>
          </a:p>
        </p:txBody>
      </p:sp>
      <p:sp>
        <p:nvSpPr>
          <p:cNvPr id="3" name="Text Placeholder 2">
            <a:extLst>
              <a:ext uri="{FF2B5EF4-FFF2-40B4-BE49-F238E27FC236}">
                <a16:creationId xmlns:a16="http://schemas.microsoft.com/office/drawing/2014/main" id="{B76E068D-C9E9-BA10-0067-11D8AB340641}"/>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Arial" panose="020B0604020202020204" pitchFamily="34" charset="0"/>
              <a:buChar char="•"/>
            </a:pPr>
            <a:r>
              <a:rPr lang="en-US" sz="2600" b="0">
                <a:solidFill>
                  <a:srgbClr val="0D004D"/>
                </a:solidFill>
                <a:latin typeface="+mn-lt"/>
              </a:rPr>
              <a:t>Ensure all student tests are in a Submitted status in ADAM.</a:t>
            </a:r>
          </a:p>
          <a:p>
            <a:pPr marL="457200" indent="-457200">
              <a:buFont typeface="Arial" panose="020B0604020202020204" pitchFamily="34" charset="0"/>
              <a:buChar char="•"/>
            </a:pPr>
            <a:r>
              <a:rPr lang="en-US" sz="2600" b="0">
                <a:solidFill>
                  <a:srgbClr val="0D004D"/>
                </a:solidFill>
                <a:latin typeface="+mn-lt"/>
              </a:rPr>
              <a:t>Manually Submit Session for any student who finished their test but did not submit the test in TestNav before exiting.</a:t>
            </a:r>
          </a:p>
          <a:p>
            <a:pPr marL="457200" indent="-457200">
              <a:buFont typeface="Arial" panose="020B0604020202020204" pitchFamily="34" charset="0"/>
              <a:buChar char="•"/>
            </a:pPr>
            <a:r>
              <a:rPr lang="en-US" sz="2600" b="0">
                <a:solidFill>
                  <a:srgbClr val="0D004D"/>
                </a:solidFill>
                <a:latin typeface="+mn-lt"/>
              </a:rPr>
              <a:t>Pearson will submit any unsubmitted tests one day after the testing window closes.</a:t>
            </a:r>
          </a:p>
        </p:txBody>
      </p:sp>
    </p:spTree>
    <p:extLst>
      <p:ext uri="{BB962C8B-B14F-4D97-AF65-F5344CB8AC3E}">
        <p14:creationId xmlns:p14="http://schemas.microsoft.com/office/powerpoint/2010/main" val="27175453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1F52D-8C11-A6DF-7786-9A67CE45B7A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769F6D-4F02-DD26-8870-426317B11DD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70</a:t>
            </a:fld>
            <a:endParaRPr lang="en-US" noProof="0"/>
          </a:p>
        </p:txBody>
      </p:sp>
      <p:sp>
        <p:nvSpPr>
          <p:cNvPr id="10" name="Title 1">
            <a:extLst>
              <a:ext uri="{FF2B5EF4-FFF2-40B4-BE49-F238E27FC236}">
                <a16:creationId xmlns:a16="http://schemas.microsoft.com/office/drawing/2014/main" id="{FB6D9BF3-A8C4-8100-7EA3-6392E21EE345}"/>
              </a:ext>
            </a:extLst>
          </p:cNvPr>
          <p:cNvSpPr txBox="1">
            <a:spLocks/>
          </p:cNvSpPr>
          <p:nvPr/>
        </p:nvSpPr>
        <p:spPr bwMode="gray">
          <a:xfrm>
            <a:off x="548639" y="-1"/>
            <a:ext cx="10350020" cy="1445741"/>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Manually Submitting Test Sessions – Proctor Dashboard</a:t>
            </a:r>
          </a:p>
        </p:txBody>
      </p:sp>
      <p:sp>
        <p:nvSpPr>
          <p:cNvPr id="3" name="Text Placeholder 2">
            <a:extLst>
              <a:ext uri="{FF2B5EF4-FFF2-40B4-BE49-F238E27FC236}">
                <a16:creationId xmlns:a16="http://schemas.microsoft.com/office/drawing/2014/main" id="{41EC2685-3DDA-3EC3-C5BB-8A35F22FA0AB}"/>
              </a:ext>
            </a:extLst>
          </p:cNvPr>
          <p:cNvSpPr txBox="1">
            <a:spLocks/>
          </p:cNvSpPr>
          <p:nvPr/>
        </p:nvSpPr>
        <p:spPr bwMode="gray">
          <a:xfrm>
            <a:off x="548640" y="1769638"/>
            <a:ext cx="5827446"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400" b="0">
                <a:solidFill>
                  <a:srgbClr val="0D004D"/>
                </a:solidFill>
                <a:latin typeface="+mn-lt"/>
                <a:ea typeface="Open Sans Semibold"/>
                <a:cs typeface="Open Sans Semibold"/>
              </a:rPr>
              <a:t>To manually submit a student’s test session in ADAM:</a:t>
            </a:r>
          </a:p>
          <a:p>
            <a:pPr marL="457200" indent="-457200">
              <a:buFont typeface="Arial" panose="020B0604020202020204" pitchFamily="34" charset="0"/>
              <a:buChar char="•"/>
            </a:pPr>
            <a:r>
              <a:rPr lang="en-US" sz="2200" b="0">
                <a:solidFill>
                  <a:srgbClr val="0D004D"/>
                </a:solidFill>
                <a:latin typeface="+mn-lt"/>
                <a:ea typeface="Open Sans Semibold"/>
                <a:cs typeface="Open Sans Semibold"/>
              </a:rPr>
              <a:t>Navigate to the appropriate proctor dashboard for the student(s) needing to be submitted.</a:t>
            </a:r>
          </a:p>
          <a:p>
            <a:pPr marL="457200" indent="-457200">
              <a:buFont typeface="Arial" panose="020B0604020202020204" pitchFamily="34" charset="0"/>
              <a:buChar char="•"/>
            </a:pPr>
            <a:r>
              <a:rPr lang="en-US" sz="2200" b="0">
                <a:solidFill>
                  <a:srgbClr val="0D004D"/>
                </a:solidFill>
                <a:latin typeface="+mn-lt"/>
                <a:ea typeface="Open Sans Semibold"/>
                <a:cs typeface="Open Sans Semibold"/>
              </a:rPr>
              <a:t>Any student that is still In Progress and has a status of Reseat can have their test submitted. </a:t>
            </a:r>
          </a:p>
          <a:p>
            <a:pPr marL="457200" indent="-457200">
              <a:buFont typeface="Arial" panose="020B0604020202020204" pitchFamily="34" charset="0"/>
              <a:buChar char="•"/>
            </a:pPr>
            <a:r>
              <a:rPr lang="en-US" sz="2200" b="0">
                <a:solidFill>
                  <a:srgbClr val="0D004D"/>
                </a:solidFill>
                <a:latin typeface="+mn-lt"/>
                <a:ea typeface="Open Sans Semibold"/>
                <a:cs typeface="Open Sans Semibold"/>
              </a:rPr>
              <a:t>Under </a:t>
            </a:r>
            <a:r>
              <a:rPr lang="en-US" sz="2200">
                <a:solidFill>
                  <a:srgbClr val="0D004D"/>
                </a:solidFill>
                <a:latin typeface="+mn-lt"/>
                <a:ea typeface="Open Sans Semibold"/>
                <a:cs typeface="Open Sans Semibold"/>
              </a:rPr>
              <a:t>Actions</a:t>
            </a:r>
            <a:r>
              <a:rPr lang="en-US" sz="2200" b="0">
                <a:solidFill>
                  <a:srgbClr val="0D004D"/>
                </a:solidFill>
                <a:latin typeface="+mn-lt"/>
                <a:ea typeface="Open Sans Semibold"/>
                <a:cs typeface="Open Sans Semibold"/>
              </a:rPr>
              <a:t> select the ellipses, then select </a:t>
            </a:r>
            <a:r>
              <a:rPr lang="en-US" sz="2200">
                <a:solidFill>
                  <a:srgbClr val="0D004D"/>
                </a:solidFill>
                <a:latin typeface="+mn-lt"/>
                <a:ea typeface="Open Sans Semibold"/>
                <a:cs typeface="Open Sans Semibold"/>
              </a:rPr>
              <a:t>Submit Session</a:t>
            </a:r>
            <a:r>
              <a:rPr lang="en-US" sz="2200" b="0">
                <a:solidFill>
                  <a:srgbClr val="0D004D"/>
                </a:solidFill>
                <a:latin typeface="+mn-lt"/>
                <a:ea typeface="Open Sans Semibold"/>
                <a:cs typeface="Open Sans Semibold"/>
              </a:rPr>
              <a:t>. In the pop-up window confirm by selecting </a:t>
            </a:r>
            <a:r>
              <a:rPr lang="en-US" sz="2200">
                <a:solidFill>
                  <a:srgbClr val="0D004D"/>
                </a:solidFill>
                <a:latin typeface="+mn-lt"/>
                <a:ea typeface="Open Sans Semibold"/>
                <a:cs typeface="Open Sans Semibold"/>
              </a:rPr>
              <a:t>Submit</a:t>
            </a:r>
            <a:r>
              <a:rPr lang="en-US" sz="2200" b="0">
                <a:solidFill>
                  <a:srgbClr val="0D004D"/>
                </a:solidFill>
                <a:latin typeface="+mn-lt"/>
                <a:ea typeface="Open Sans Semibold"/>
                <a:cs typeface="Open Sans Semibold"/>
              </a:rPr>
              <a:t>.</a:t>
            </a:r>
          </a:p>
          <a:p>
            <a:pPr marL="457200" indent="-457200">
              <a:buFont typeface="Arial" panose="020B0604020202020204" pitchFamily="34" charset="0"/>
              <a:buChar char="•"/>
            </a:pPr>
            <a:endParaRPr lang="en-US" sz="2600" b="0">
              <a:solidFill>
                <a:srgbClr val="0D004D"/>
              </a:solidFill>
              <a:latin typeface="+mn-lt"/>
            </a:endParaRPr>
          </a:p>
        </p:txBody>
      </p:sp>
      <p:pic>
        <p:nvPicPr>
          <p:cNvPr id="2" name="Picture 1">
            <a:extLst>
              <a:ext uri="{FF2B5EF4-FFF2-40B4-BE49-F238E27FC236}">
                <a16:creationId xmlns:a16="http://schemas.microsoft.com/office/drawing/2014/main" id="{420061FE-430A-9599-CDE1-A7D359E4AB16}"/>
              </a:ext>
            </a:extLst>
          </p:cNvPr>
          <p:cNvPicPr>
            <a:picLocks noChangeAspect="1"/>
          </p:cNvPicPr>
          <p:nvPr/>
        </p:nvPicPr>
        <p:blipFill>
          <a:blip r:embed="rId2"/>
          <a:stretch/>
        </p:blipFill>
        <p:spPr>
          <a:xfrm>
            <a:off x="6108113" y="2804442"/>
            <a:ext cx="5447103" cy="723443"/>
          </a:xfrm>
          <a:prstGeom prst="rect">
            <a:avLst/>
          </a:prstGeom>
          <a:ln>
            <a:solidFill>
              <a:schemeClr val="bg2"/>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BD6CFAE4-1599-FFD0-56BE-185F6EE6757D}"/>
              </a:ext>
            </a:extLst>
          </p:cNvPr>
          <p:cNvPicPr>
            <a:picLocks noChangeAspect="1"/>
          </p:cNvPicPr>
          <p:nvPr/>
        </p:nvPicPr>
        <p:blipFill>
          <a:blip r:embed="rId3"/>
          <a:srcRect/>
          <a:stretch/>
        </p:blipFill>
        <p:spPr>
          <a:xfrm>
            <a:off x="7067186" y="4492305"/>
            <a:ext cx="3137439" cy="2103120"/>
          </a:xfrm>
          <a:prstGeom prst="rect">
            <a:avLst/>
          </a:prstGeom>
          <a:ln>
            <a:solidFill>
              <a:schemeClr val="bg2"/>
            </a:solidFill>
          </a:ln>
          <a:effectLst>
            <a:outerShdw blurRad="50800" dist="38100" dir="2700000" algn="tl" rotWithShape="0">
              <a:prstClr val="black">
                <a:alpha val="40000"/>
              </a:prstClr>
            </a:outerShdw>
          </a:effectLst>
        </p:spPr>
      </p:pic>
      <p:sp>
        <p:nvSpPr>
          <p:cNvPr id="6" name="Google Shape;686;p68">
            <a:extLst>
              <a:ext uri="{FF2B5EF4-FFF2-40B4-BE49-F238E27FC236}">
                <a16:creationId xmlns:a16="http://schemas.microsoft.com/office/drawing/2014/main" id="{5CE55AFC-BD90-EB86-6E57-7FF6440459B8}"/>
              </a:ext>
            </a:extLst>
          </p:cNvPr>
          <p:cNvSpPr/>
          <p:nvPr/>
        </p:nvSpPr>
        <p:spPr>
          <a:xfrm>
            <a:off x="10326435" y="3210611"/>
            <a:ext cx="1144448" cy="276866"/>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lang="en-US">
              <a:latin typeface="Calibri Light" panose="020F0302020204030204" pitchFamily="34" charset="0"/>
            </a:endParaRPr>
          </a:p>
        </p:txBody>
      </p:sp>
      <p:sp>
        <p:nvSpPr>
          <p:cNvPr id="7" name="Google Shape;686;p68">
            <a:extLst>
              <a:ext uri="{FF2B5EF4-FFF2-40B4-BE49-F238E27FC236}">
                <a16:creationId xmlns:a16="http://schemas.microsoft.com/office/drawing/2014/main" id="{77D07075-A19F-B93C-8E11-E343ECE11291}"/>
              </a:ext>
            </a:extLst>
          </p:cNvPr>
          <p:cNvSpPr/>
          <p:nvPr/>
        </p:nvSpPr>
        <p:spPr>
          <a:xfrm>
            <a:off x="9419196" y="6027354"/>
            <a:ext cx="907239" cy="475766"/>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lang="en-US">
              <a:latin typeface="Calibri Light" panose="020F0302020204030204" pitchFamily="34" charset="0"/>
            </a:endParaRPr>
          </a:p>
        </p:txBody>
      </p:sp>
      <p:sp>
        <p:nvSpPr>
          <p:cNvPr id="8" name="Google Shape;1109;p81">
            <a:extLst>
              <a:ext uri="{FF2B5EF4-FFF2-40B4-BE49-F238E27FC236}">
                <a16:creationId xmlns:a16="http://schemas.microsoft.com/office/drawing/2014/main" id="{4C7A2D21-13AA-5EF3-9697-D5C64BF6ECC5}"/>
              </a:ext>
            </a:extLst>
          </p:cNvPr>
          <p:cNvSpPr/>
          <p:nvPr/>
        </p:nvSpPr>
        <p:spPr>
          <a:xfrm rot="5400000">
            <a:off x="8567081" y="3797220"/>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 name="Google Shape;686;p68">
            <a:extLst>
              <a:ext uri="{FF2B5EF4-FFF2-40B4-BE49-F238E27FC236}">
                <a16:creationId xmlns:a16="http://schemas.microsoft.com/office/drawing/2014/main" id="{B9DEAD74-0FD6-366B-D389-333E04A19D65}"/>
              </a:ext>
            </a:extLst>
          </p:cNvPr>
          <p:cNvSpPr/>
          <p:nvPr/>
        </p:nvSpPr>
        <p:spPr>
          <a:xfrm>
            <a:off x="11117390" y="2721884"/>
            <a:ext cx="439769" cy="444280"/>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lang="en-US">
              <a:latin typeface="Calibri Light" panose="020F0302020204030204" pitchFamily="34" charset="0"/>
            </a:endParaRPr>
          </a:p>
        </p:txBody>
      </p:sp>
    </p:spTree>
    <p:extLst>
      <p:ext uri="{BB962C8B-B14F-4D97-AF65-F5344CB8AC3E}">
        <p14:creationId xmlns:p14="http://schemas.microsoft.com/office/powerpoint/2010/main" val="10086816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780DA-ED4F-C8D0-A70C-F194D43A997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20C77C1-6265-A0F2-2305-6D384294BCF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71</a:t>
            </a:fld>
            <a:endParaRPr lang="en-US" noProof="0"/>
          </a:p>
        </p:txBody>
      </p:sp>
      <p:sp>
        <p:nvSpPr>
          <p:cNvPr id="10" name="Title 1">
            <a:extLst>
              <a:ext uri="{FF2B5EF4-FFF2-40B4-BE49-F238E27FC236}">
                <a16:creationId xmlns:a16="http://schemas.microsoft.com/office/drawing/2014/main" id="{61A99167-52AD-73C5-2B76-0B60DF227BEF}"/>
              </a:ext>
            </a:extLst>
          </p:cNvPr>
          <p:cNvSpPr txBox="1">
            <a:spLocks/>
          </p:cNvSpPr>
          <p:nvPr/>
        </p:nvSpPr>
        <p:spPr bwMode="gray">
          <a:xfrm>
            <a:off x="548639" y="-1"/>
            <a:ext cx="10350020" cy="1445741"/>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Manually Submitting Test Sessions – Session Explorer</a:t>
            </a:r>
          </a:p>
        </p:txBody>
      </p:sp>
      <p:sp>
        <p:nvSpPr>
          <p:cNvPr id="3" name="Text Placeholder 2">
            <a:extLst>
              <a:ext uri="{FF2B5EF4-FFF2-40B4-BE49-F238E27FC236}">
                <a16:creationId xmlns:a16="http://schemas.microsoft.com/office/drawing/2014/main" id="{87DFB54A-2FF4-FB0D-F16B-47FAEFC0E6D2}"/>
              </a:ext>
            </a:extLst>
          </p:cNvPr>
          <p:cNvSpPr txBox="1">
            <a:spLocks/>
          </p:cNvSpPr>
          <p:nvPr/>
        </p:nvSpPr>
        <p:spPr bwMode="gray">
          <a:xfrm>
            <a:off x="548641" y="1769638"/>
            <a:ext cx="4633020"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400" b="0">
                <a:solidFill>
                  <a:srgbClr val="0D004D"/>
                </a:solidFill>
                <a:latin typeface="+mn-lt"/>
              </a:rPr>
              <a:t>To manually submit a student’s test session in Session Explorer:</a:t>
            </a:r>
          </a:p>
          <a:p>
            <a:pPr marL="457200" indent="-457200">
              <a:buFont typeface="Arial" panose="020B0604020202020204" pitchFamily="34" charset="0"/>
              <a:buChar char="•"/>
            </a:pPr>
            <a:r>
              <a:rPr lang="en-US" sz="2200" b="0">
                <a:solidFill>
                  <a:srgbClr val="0D004D"/>
                </a:solidFill>
                <a:latin typeface="+mn-lt"/>
              </a:rPr>
              <a:t>Navigate to Operations, then Session Explorer.</a:t>
            </a:r>
          </a:p>
          <a:p>
            <a:pPr marL="457200" indent="-457200">
              <a:buFont typeface="Arial" panose="020B0604020202020204" pitchFamily="34" charset="0"/>
              <a:buChar char="•"/>
            </a:pPr>
            <a:r>
              <a:rPr lang="en-US" sz="2200" b="0">
                <a:solidFill>
                  <a:srgbClr val="0D004D"/>
                </a:solidFill>
                <a:latin typeface="+mn-lt"/>
              </a:rPr>
              <a:t>Enter the appropriate student ID in the Student search option, then select </a:t>
            </a:r>
            <a:r>
              <a:rPr lang="en-US" sz="2200">
                <a:solidFill>
                  <a:srgbClr val="0D004D"/>
                </a:solidFill>
                <a:latin typeface="+mn-lt"/>
              </a:rPr>
              <a:t>Search</a:t>
            </a:r>
            <a:r>
              <a:rPr lang="en-US" sz="2200" b="0">
                <a:solidFill>
                  <a:srgbClr val="0D004D"/>
                </a:solidFill>
                <a:latin typeface="+mn-lt"/>
              </a:rPr>
              <a:t>. </a:t>
            </a:r>
          </a:p>
          <a:p>
            <a:pPr marL="457200" indent="-457200">
              <a:buFont typeface="Arial" panose="020B0604020202020204" pitchFamily="34" charset="0"/>
              <a:buChar char="•"/>
            </a:pPr>
            <a:r>
              <a:rPr lang="en-US" sz="2200" b="0">
                <a:solidFill>
                  <a:srgbClr val="0D004D"/>
                </a:solidFill>
                <a:latin typeface="+mn-lt"/>
              </a:rPr>
              <a:t>Under </a:t>
            </a:r>
            <a:r>
              <a:rPr lang="en-US" sz="2200">
                <a:solidFill>
                  <a:srgbClr val="0D004D"/>
                </a:solidFill>
                <a:latin typeface="+mn-lt"/>
              </a:rPr>
              <a:t>Actions</a:t>
            </a:r>
            <a:r>
              <a:rPr lang="en-US" sz="2200" b="0">
                <a:solidFill>
                  <a:srgbClr val="0D004D"/>
                </a:solidFill>
                <a:latin typeface="+mn-lt"/>
              </a:rPr>
              <a:t> select the ellipses, then select </a:t>
            </a:r>
            <a:r>
              <a:rPr lang="en-US" sz="2200">
                <a:solidFill>
                  <a:srgbClr val="0D004D"/>
                </a:solidFill>
                <a:latin typeface="+mn-lt"/>
              </a:rPr>
              <a:t>Submit Session</a:t>
            </a:r>
            <a:r>
              <a:rPr lang="en-US" sz="2200" b="0">
                <a:solidFill>
                  <a:srgbClr val="0D004D"/>
                </a:solidFill>
                <a:latin typeface="+mn-lt"/>
              </a:rPr>
              <a:t>. In the pop-up window confirm by selecting </a:t>
            </a:r>
            <a:r>
              <a:rPr lang="en-US" sz="2200">
                <a:solidFill>
                  <a:srgbClr val="0D004D"/>
                </a:solidFill>
                <a:latin typeface="+mn-lt"/>
              </a:rPr>
              <a:t>Submit</a:t>
            </a:r>
            <a:r>
              <a:rPr lang="en-US" sz="2200" b="0">
                <a:solidFill>
                  <a:srgbClr val="0D004D"/>
                </a:solidFill>
                <a:latin typeface="+mn-lt"/>
              </a:rPr>
              <a:t>.</a:t>
            </a:r>
          </a:p>
        </p:txBody>
      </p:sp>
      <p:pic>
        <p:nvPicPr>
          <p:cNvPr id="15" name="Picture 14">
            <a:extLst>
              <a:ext uri="{FF2B5EF4-FFF2-40B4-BE49-F238E27FC236}">
                <a16:creationId xmlns:a16="http://schemas.microsoft.com/office/drawing/2014/main" id="{C2F2781A-EC63-5CF9-A2D2-80CA97DCF5C3}"/>
              </a:ext>
            </a:extLst>
          </p:cNvPr>
          <p:cNvPicPr>
            <a:picLocks noChangeAspect="1"/>
          </p:cNvPicPr>
          <p:nvPr/>
        </p:nvPicPr>
        <p:blipFill>
          <a:blip r:embed="rId2"/>
          <a:stretch/>
        </p:blipFill>
        <p:spPr>
          <a:xfrm>
            <a:off x="5181661" y="3202662"/>
            <a:ext cx="6248307" cy="1281391"/>
          </a:xfrm>
          <a:prstGeom prst="rect">
            <a:avLst/>
          </a:prstGeom>
          <a:ln>
            <a:solidFill>
              <a:schemeClr val="bg2"/>
            </a:solidFill>
          </a:ln>
          <a:effectLst>
            <a:outerShdw blurRad="50800" dist="38100" dir="2700000" algn="tl" rotWithShape="0">
              <a:prstClr val="black">
                <a:alpha val="40000"/>
              </a:prstClr>
            </a:outerShdw>
          </a:effectLst>
        </p:spPr>
      </p:pic>
      <p:sp>
        <p:nvSpPr>
          <p:cNvPr id="17" name="Google Shape;686;p68">
            <a:extLst>
              <a:ext uri="{FF2B5EF4-FFF2-40B4-BE49-F238E27FC236}">
                <a16:creationId xmlns:a16="http://schemas.microsoft.com/office/drawing/2014/main" id="{D604F6C6-47F8-A9A0-9296-74F1EF4F3723}"/>
              </a:ext>
            </a:extLst>
          </p:cNvPr>
          <p:cNvSpPr/>
          <p:nvPr/>
        </p:nvSpPr>
        <p:spPr>
          <a:xfrm>
            <a:off x="10415241" y="4197376"/>
            <a:ext cx="1072543" cy="246941"/>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lang="en-US">
              <a:latin typeface="Calibri Light" panose="020F0302020204030204" pitchFamily="34" charset="0"/>
            </a:endParaRPr>
          </a:p>
        </p:txBody>
      </p:sp>
    </p:spTree>
    <p:extLst>
      <p:ext uri="{BB962C8B-B14F-4D97-AF65-F5344CB8AC3E}">
        <p14:creationId xmlns:p14="http://schemas.microsoft.com/office/powerpoint/2010/main" val="14633781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423A4-286F-93E9-DEE6-BF092E98C9A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C007747-984F-6AE7-E94A-7F881097613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72</a:t>
            </a:fld>
            <a:endParaRPr lang="en-US" noProof="0"/>
          </a:p>
        </p:txBody>
      </p:sp>
      <p:sp>
        <p:nvSpPr>
          <p:cNvPr id="10" name="Title 1">
            <a:extLst>
              <a:ext uri="{FF2B5EF4-FFF2-40B4-BE49-F238E27FC236}">
                <a16:creationId xmlns:a16="http://schemas.microsoft.com/office/drawing/2014/main" id="{824C8742-6CBD-B3A1-36FE-73543479C7CA}"/>
              </a:ext>
            </a:extLst>
          </p:cNvPr>
          <p:cNvSpPr txBox="1">
            <a:spLocks/>
          </p:cNvSpPr>
          <p:nvPr/>
        </p:nvSpPr>
        <p:spPr bwMode="gray">
          <a:xfrm>
            <a:off x="548639" y="-1"/>
            <a:ext cx="10350020" cy="1445741"/>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Paper-based Tasks to Complete After Testing</a:t>
            </a:r>
          </a:p>
        </p:txBody>
      </p:sp>
      <p:sp>
        <p:nvSpPr>
          <p:cNvPr id="3" name="Text Placeholder 2">
            <a:extLst>
              <a:ext uri="{FF2B5EF4-FFF2-40B4-BE49-F238E27FC236}">
                <a16:creationId xmlns:a16="http://schemas.microsoft.com/office/drawing/2014/main" id="{E6A23E58-AD74-0CFD-D7ED-CE47FF07E5FC}"/>
              </a:ext>
            </a:extLst>
          </p:cNvPr>
          <p:cNvSpPr txBox="1">
            <a:spLocks/>
          </p:cNvSpPr>
          <p:nvPr/>
        </p:nvSpPr>
        <p:spPr bwMode="gray">
          <a:xfrm>
            <a:off x="548641" y="1769638"/>
            <a:ext cx="656885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Transcription Guidelines:</a:t>
            </a:r>
          </a:p>
          <a:p>
            <a:pPr marL="457200" indent="-457200">
              <a:buFont typeface="Arial" panose="020B0604020202020204" pitchFamily="34" charset="0"/>
              <a:buChar char="•"/>
            </a:pPr>
            <a:r>
              <a:rPr lang="en-US" sz="2400" b="0">
                <a:solidFill>
                  <a:srgbClr val="0D004D"/>
                </a:solidFill>
                <a:latin typeface="+mn-lt"/>
              </a:rPr>
              <a:t>The Test Administrator shall transcribe the student responses into TestNav.</a:t>
            </a:r>
          </a:p>
          <a:p>
            <a:pPr marL="457200" indent="-457200">
              <a:buFont typeface="Arial" panose="020B0604020202020204" pitchFamily="34" charset="0"/>
              <a:buChar char="•"/>
            </a:pPr>
            <a:r>
              <a:rPr lang="en-US" sz="2400" b="0">
                <a:solidFill>
                  <a:srgbClr val="0D004D"/>
                </a:solidFill>
                <a:latin typeface="+mn-lt"/>
              </a:rPr>
              <a:t>The student’s responses must be transcribed verbatim from the Test Booklet.</a:t>
            </a:r>
          </a:p>
          <a:p>
            <a:pPr marL="457200" indent="-457200">
              <a:buFont typeface="Arial" panose="020B0604020202020204" pitchFamily="34" charset="0"/>
              <a:buChar char="•"/>
            </a:pPr>
            <a:r>
              <a:rPr lang="en-US" sz="2400" b="0">
                <a:solidFill>
                  <a:srgbClr val="0D004D"/>
                </a:solidFill>
                <a:latin typeface="+mn-lt"/>
              </a:rPr>
              <a:t>After transcription, shred any responses on site.</a:t>
            </a:r>
          </a:p>
        </p:txBody>
      </p:sp>
    </p:spTree>
    <p:extLst>
      <p:ext uri="{BB962C8B-B14F-4D97-AF65-F5344CB8AC3E}">
        <p14:creationId xmlns:p14="http://schemas.microsoft.com/office/powerpoint/2010/main" val="32005714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F05D8-CDA5-2523-A988-3CA42796F32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A1C971D-495F-BB8C-0A97-E3DF2BF95283}"/>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73</a:t>
            </a:fld>
            <a:endParaRPr lang="en-US" noProof="0"/>
          </a:p>
        </p:txBody>
      </p:sp>
      <p:sp>
        <p:nvSpPr>
          <p:cNvPr id="10" name="Title 1">
            <a:extLst>
              <a:ext uri="{FF2B5EF4-FFF2-40B4-BE49-F238E27FC236}">
                <a16:creationId xmlns:a16="http://schemas.microsoft.com/office/drawing/2014/main" id="{9C215A2D-C748-3BE2-5AB7-FB03FAD2CB12}"/>
              </a:ext>
            </a:extLst>
          </p:cNvPr>
          <p:cNvSpPr txBox="1">
            <a:spLocks/>
          </p:cNvSpPr>
          <p:nvPr/>
        </p:nvSpPr>
        <p:spPr bwMode="gray">
          <a:xfrm>
            <a:off x="548639" y="-1"/>
            <a:ext cx="10350020" cy="1112109"/>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Scoring &amp; Reporting</a:t>
            </a:r>
          </a:p>
        </p:txBody>
      </p:sp>
      <p:sp>
        <p:nvSpPr>
          <p:cNvPr id="11" name="Text Placeholder 2">
            <a:extLst>
              <a:ext uri="{FF2B5EF4-FFF2-40B4-BE49-F238E27FC236}">
                <a16:creationId xmlns:a16="http://schemas.microsoft.com/office/drawing/2014/main" id="{B027D1E6-CDF2-FBC5-2CE6-217570D57C3A}"/>
              </a:ext>
            </a:extLst>
          </p:cNvPr>
          <p:cNvSpPr txBox="1">
            <a:spLocks/>
          </p:cNvSpPr>
          <p:nvPr/>
        </p:nvSpPr>
        <p:spPr bwMode="gray">
          <a:xfrm>
            <a:off x="548640" y="1769638"/>
            <a:ext cx="5353772"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ea typeface="Open Sans Semibold"/>
                <a:cs typeface="Open Sans Semibold"/>
              </a:rPr>
              <a:t>Scoring:</a:t>
            </a:r>
          </a:p>
          <a:p>
            <a:pPr marL="342900" indent="-342900">
              <a:buFont typeface="Arial" panose="020B0604020202020204" pitchFamily="34" charset="0"/>
              <a:buChar char="•"/>
            </a:pPr>
            <a:r>
              <a:rPr lang="en-US" sz="2000" b="0">
                <a:solidFill>
                  <a:srgbClr val="0D004D"/>
                </a:solidFill>
                <a:latin typeface="+mn-lt"/>
                <a:ea typeface="Open Sans Semibold"/>
                <a:cs typeface="Open Sans Semibold"/>
              </a:rPr>
              <a:t>Interim Assessment items will be machine-scored and hand-scored.</a:t>
            </a:r>
          </a:p>
          <a:p>
            <a:pPr marL="342900" indent="-342900">
              <a:buFont typeface="Arial" panose="020B0604020202020204" pitchFamily="34" charset="0"/>
              <a:buChar char="•"/>
            </a:pPr>
            <a:r>
              <a:rPr lang="en-US" sz="2000" b="0">
                <a:solidFill>
                  <a:srgbClr val="0D004D"/>
                </a:solidFill>
                <a:latin typeface="+mn-lt"/>
                <a:ea typeface="Open Sans Semibold"/>
                <a:cs typeface="Open Sans Semibold"/>
              </a:rPr>
              <a:t>Test Coordinators &amp; School Admins will have access to the test results once students are done testing and all items in the test are scored . </a:t>
            </a:r>
          </a:p>
        </p:txBody>
      </p:sp>
      <p:sp>
        <p:nvSpPr>
          <p:cNvPr id="2" name="Text Placeholder 2">
            <a:extLst>
              <a:ext uri="{FF2B5EF4-FFF2-40B4-BE49-F238E27FC236}">
                <a16:creationId xmlns:a16="http://schemas.microsoft.com/office/drawing/2014/main" id="{3ED6F0D3-1AC3-CE5E-6234-3256A6ADE1C0}"/>
              </a:ext>
            </a:extLst>
          </p:cNvPr>
          <p:cNvSpPr txBox="1">
            <a:spLocks/>
          </p:cNvSpPr>
          <p:nvPr/>
        </p:nvSpPr>
        <p:spPr bwMode="gray">
          <a:xfrm>
            <a:off x="6096000" y="1769638"/>
            <a:ext cx="5547360"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Performance Levels:</a:t>
            </a:r>
          </a:p>
          <a:p>
            <a:pPr marL="342900" indent="-342900">
              <a:buClr>
                <a:srgbClr val="0D004D"/>
              </a:buClr>
              <a:buFont typeface="Arial" panose="020B0604020202020204" pitchFamily="34" charset="0"/>
              <a:buChar char="•"/>
            </a:pPr>
            <a:r>
              <a:rPr lang="en-US" sz="2400">
                <a:solidFill>
                  <a:srgbClr val="008080"/>
                </a:solidFill>
                <a:latin typeface="+mn-lt"/>
              </a:rPr>
              <a:t>Above</a:t>
            </a:r>
            <a:r>
              <a:rPr lang="en-US" sz="2400" b="0">
                <a:solidFill>
                  <a:srgbClr val="0D004D"/>
                </a:solidFill>
                <a:latin typeface="+mn-lt"/>
              </a:rPr>
              <a:t>: 75-100% Correct</a:t>
            </a:r>
          </a:p>
          <a:p>
            <a:pPr marL="342900" indent="-342900">
              <a:buClr>
                <a:srgbClr val="0D004D"/>
              </a:buClr>
              <a:buFont typeface="Arial" panose="020B0604020202020204" pitchFamily="34" charset="0"/>
              <a:buChar char="•"/>
            </a:pPr>
            <a:r>
              <a:rPr lang="en-US" sz="2400">
                <a:solidFill>
                  <a:srgbClr val="33CCCC"/>
                </a:solidFill>
                <a:latin typeface="+mn-lt"/>
              </a:rPr>
              <a:t>Meeting</a:t>
            </a:r>
            <a:r>
              <a:rPr lang="en-US" sz="2400" b="0">
                <a:solidFill>
                  <a:srgbClr val="0D004D"/>
                </a:solidFill>
                <a:latin typeface="+mn-lt"/>
              </a:rPr>
              <a:t>: 46-74% Correct</a:t>
            </a:r>
          </a:p>
          <a:p>
            <a:pPr marL="342900" indent="-342900">
              <a:buClr>
                <a:srgbClr val="0D004D"/>
              </a:buClr>
              <a:buFont typeface="Arial" panose="020B0604020202020204" pitchFamily="34" charset="0"/>
              <a:buChar char="•"/>
            </a:pPr>
            <a:r>
              <a:rPr lang="en-US" sz="2400">
                <a:solidFill>
                  <a:srgbClr val="FF9900"/>
                </a:solidFill>
                <a:latin typeface="+mn-lt"/>
              </a:rPr>
              <a:t>Approaching</a:t>
            </a:r>
            <a:r>
              <a:rPr lang="en-US" sz="2400" b="0">
                <a:solidFill>
                  <a:srgbClr val="0D004D"/>
                </a:solidFill>
                <a:latin typeface="+mn-lt"/>
              </a:rPr>
              <a:t>: 26-45% Correct</a:t>
            </a:r>
          </a:p>
          <a:p>
            <a:pPr marL="342900" indent="-342900">
              <a:buClr>
                <a:srgbClr val="0D004D"/>
              </a:buClr>
              <a:buFont typeface="Arial" panose="020B0604020202020204" pitchFamily="34" charset="0"/>
              <a:buChar char="•"/>
            </a:pPr>
            <a:r>
              <a:rPr lang="en-US" sz="2400">
                <a:solidFill>
                  <a:srgbClr val="C00000"/>
                </a:solidFill>
                <a:latin typeface="+mn-lt"/>
              </a:rPr>
              <a:t>Beginning</a:t>
            </a:r>
            <a:r>
              <a:rPr lang="en-US" sz="2400" b="0">
                <a:solidFill>
                  <a:srgbClr val="0D004D"/>
                </a:solidFill>
                <a:latin typeface="+mn-lt"/>
              </a:rPr>
              <a:t>: 0-25% Correct</a:t>
            </a:r>
          </a:p>
        </p:txBody>
      </p:sp>
      <p:pic>
        <p:nvPicPr>
          <p:cNvPr id="3" name="Picture 2">
            <a:extLst>
              <a:ext uri="{FF2B5EF4-FFF2-40B4-BE49-F238E27FC236}">
                <a16:creationId xmlns:a16="http://schemas.microsoft.com/office/drawing/2014/main" id="{4AB7F7E2-3B4A-655B-4933-95FB96A21F67}"/>
              </a:ext>
            </a:extLst>
          </p:cNvPr>
          <p:cNvPicPr>
            <a:picLocks noChangeAspect="1"/>
          </p:cNvPicPr>
          <p:nvPr/>
        </p:nvPicPr>
        <p:blipFill>
          <a:blip r:embed="rId3"/>
          <a:stretch>
            <a:fillRect/>
          </a:stretch>
        </p:blipFill>
        <p:spPr>
          <a:xfrm>
            <a:off x="4592296" y="5240932"/>
            <a:ext cx="7050241" cy="812430"/>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405195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733FB-1388-0632-88F7-884A23112FD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FF1C7D1-AE9F-8F1D-239D-D10AC7A375F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74</a:t>
            </a:fld>
            <a:endParaRPr lang="en-US" noProof="0"/>
          </a:p>
        </p:txBody>
      </p:sp>
      <p:sp>
        <p:nvSpPr>
          <p:cNvPr id="10" name="Title 1">
            <a:extLst>
              <a:ext uri="{FF2B5EF4-FFF2-40B4-BE49-F238E27FC236}">
                <a16:creationId xmlns:a16="http://schemas.microsoft.com/office/drawing/2014/main" id="{C3499A4B-D58F-2E11-D600-BF3694CDE91B}"/>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Interim Administration Reports</a:t>
            </a:r>
          </a:p>
        </p:txBody>
      </p:sp>
      <p:sp>
        <p:nvSpPr>
          <p:cNvPr id="11" name="Text Placeholder 2">
            <a:extLst>
              <a:ext uri="{FF2B5EF4-FFF2-40B4-BE49-F238E27FC236}">
                <a16:creationId xmlns:a16="http://schemas.microsoft.com/office/drawing/2014/main" id="{57E8126B-3194-0BFF-9A5E-CBA1A6D89B57}"/>
              </a:ext>
            </a:extLst>
          </p:cNvPr>
          <p:cNvSpPr txBox="1">
            <a:spLocks/>
          </p:cNvSpPr>
          <p:nvPr/>
        </p:nvSpPr>
        <p:spPr bwMode="gray">
          <a:xfrm>
            <a:off x="548640" y="1769638"/>
            <a:ext cx="8434722"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solidFill>
                  <a:srgbClr val="0D004D"/>
                </a:solidFill>
                <a:latin typeface="+mn-lt"/>
                <a:ea typeface="Open Sans Semibold"/>
                <a:cs typeface="Open Sans Semibold"/>
              </a:rPr>
              <a:t>The following reports will be available in ADAM:</a:t>
            </a:r>
          </a:p>
          <a:p>
            <a:pPr marL="457200" indent="-457200">
              <a:buFont typeface="Arial" panose="020B0604020202020204" pitchFamily="34" charset="0"/>
              <a:buChar char="•"/>
            </a:pPr>
            <a:r>
              <a:rPr lang="en-US" sz="2000" b="0">
                <a:solidFill>
                  <a:srgbClr val="0D004D"/>
                </a:solidFill>
                <a:latin typeface="+mn-lt"/>
                <a:ea typeface="Open Sans Semibold"/>
                <a:cs typeface="Open Sans Semibold"/>
              </a:rPr>
              <a:t>Activity Report</a:t>
            </a:r>
          </a:p>
          <a:p>
            <a:pPr marL="457200" indent="-457200">
              <a:buFont typeface="Arial" panose="020B0604020202020204" pitchFamily="34" charset="0"/>
              <a:buChar char="•"/>
            </a:pPr>
            <a:r>
              <a:rPr lang="en-US" sz="2000" b="0">
                <a:solidFill>
                  <a:srgbClr val="0D004D"/>
                </a:solidFill>
                <a:latin typeface="+mn-lt"/>
                <a:ea typeface="Open Sans Semibold"/>
                <a:cs typeface="Open Sans Semibold"/>
              </a:rPr>
              <a:t>Performance Report</a:t>
            </a:r>
          </a:p>
          <a:p>
            <a:pPr marL="914400" lvl="1" indent="-457200">
              <a:buFont typeface="Arial" panose="020B0604020202020204" pitchFamily="34" charset="0"/>
              <a:buChar char="•"/>
            </a:pPr>
            <a:r>
              <a:rPr lang="en-US" sz="1800" b="0">
                <a:solidFill>
                  <a:srgbClr val="0D004D"/>
                </a:solidFill>
                <a:latin typeface="+mn-lt"/>
                <a:cs typeface="Open Sans Semibold"/>
              </a:rPr>
              <a:t>Individual Student Reports (ISRs)</a:t>
            </a:r>
          </a:p>
          <a:p>
            <a:pPr marL="914400" lvl="1" indent="-457200">
              <a:buFont typeface="Arial" panose="020B0604020202020204" pitchFamily="34" charset="0"/>
              <a:buChar char="•"/>
            </a:pPr>
            <a:r>
              <a:rPr lang="en-US" sz="1800" b="0">
                <a:solidFill>
                  <a:srgbClr val="0D004D"/>
                </a:solidFill>
                <a:latin typeface="+mn-lt"/>
                <a:cs typeface="Open Sans Semibold"/>
              </a:rPr>
              <a:t>Performance Summary</a:t>
            </a:r>
          </a:p>
          <a:p>
            <a:pPr marL="914400" lvl="1" indent="-457200">
              <a:buFont typeface="Arial" panose="020B0604020202020204" pitchFamily="34" charset="0"/>
              <a:buChar char="•"/>
            </a:pPr>
            <a:r>
              <a:rPr lang="en-US" sz="1800" b="0">
                <a:solidFill>
                  <a:srgbClr val="0D004D"/>
                </a:solidFill>
                <a:latin typeface="+mn-lt"/>
                <a:cs typeface="Open Sans Semibold"/>
              </a:rPr>
              <a:t>Program Report</a:t>
            </a:r>
          </a:p>
          <a:p>
            <a:pPr marL="457200" indent="-457200">
              <a:buFont typeface="Arial" panose="020B0604020202020204" pitchFamily="34" charset="0"/>
              <a:buChar char="•"/>
            </a:pPr>
            <a:r>
              <a:rPr lang="en-US" sz="2000" b="0">
                <a:solidFill>
                  <a:srgbClr val="0D004D"/>
                </a:solidFill>
                <a:latin typeface="+mn-lt"/>
                <a:ea typeface="Open Sans Semibold"/>
                <a:cs typeface="Open Sans Semibold"/>
              </a:rPr>
              <a:t>Standard Performance</a:t>
            </a:r>
          </a:p>
          <a:p>
            <a:pPr marL="457200" indent="-457200">
              <a:buFont typeface="Arial" panose="020B0604020202020204" pitchFamily="34" charset="0"/>
              <a:buChar char="•"/>
            </a:pPr>
            <a:r>
              <a:rPr lang="en-US" sz="2000" b="0">
                <a:solidFill>
                  <a:srgbClr val="0D004D"/>
                </a:solidFill>
                <a:latin typeface="+mn-lt"/>
                <a:ea typeface="Open Sans Semibold"/>
                <a:cs typeface="Open Sans Semibold"/>
              </a:rPr>
              <a:t>Progress Report</a:t>
            </a:r>
          </a:p>
          <a:p>
            <a:r>
              <a:rPr lang="en-US" sz="2200" b="0">
                <a:solidFill>
                  <a:srgbClr val="0D004D"/>
                </a:solidFill>
                <a:latin typeface="+mn-lt"/>
                <a:ea typeface="Open Sans Semibold"/>
                <a:cs typeface="Open Sans Semibold"/>
              </a:rPr>
              <a:t>Student-level reports will be available once the student has completed testing and all items for their test have been scored.</a:t>
            </a:r>
          </a:p>
        </p:txBody>
      </p:sp>
    </p:spTree>
    <p:extLst>
      <p:ext uri="{BB962C8B-B14F-4D97-AF65-F5344CB8AC3E}">
        <p14:creationId xmlns:p14="http://schemas.microsoft.com/office/powerpoint/2010/main" val="9065914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B04E5-153E-0036-08B8-5CBCD7C562E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513AAFA-C843-3431-F880-53D89D745D6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75</a:t>
            </a:fld>
            <a:endParaRPr lang="en-US" noProof="0"/>
          </a:p>
        </p:txBody>
      </p:sp>
      <p:sp>
        <p:nvSpPr>
          <p:cNvPr id="10" name="Title 1">
            <a:extLst>
              <a:ext uri="{FF2B5EF4-FFF2-40B4-BE49-F238E27FC236}">
                <a16:creationId xmlns:a16="http://schemas.microsoft.com/office/drawing/2014/main" id="{9FA7CEC7-7F90-851F-2192-CC7942AC9757}"/>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Interim Administration Reports</a:t>
            </a:r>
          </a:p>
        </p:txBody>
      </p:sp>
      <p:sp>
        <p:nvSpPr>
          <p:cNvPr id="11" name="Text Placeholder 2">
            <a:extLst>
              <a:ext uri="{FF2B5EF4-FFF2-40B4-BE49-F238E27FC236}">
                <a16:creationId xmlns:a16="http://schemas.microsoft.com/office/drawing/2014/main" id="{126E5446-8534-E26B-90A7-6AC123A0B6B5}"/>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Reports are accessed via the Reporting link in the left side menu.</a:t>
            </a:r>
          </a:p>
        </p:txBody>
      </p:sp>
      <p:pic>
        <p:nvPicPr>
          <p:cNvPr id="2" name="Picture 1">
            <a:extLst>
              <a:ext uri="{FF2B5EF4-FFF2-40B4-BE49-F238E27FC236}">
                <a16:creationId xmlns:a16="http://schemas.microsoft.com/office/drawing/2014/main" id="{9579C3D0-05AD-8B70-AAE0-FB9AA6D95213}"/>
              </a:ext>
            </a:extLst>
          </p:cNvPr>
          <p:cNvPicPr>
            <a:picLocks noChangeAspect="1"/>
          </p:cNvPicPr>
          <p:nvPr/>
        </p:nvPicPr>
        <p:blipFill>
          <a:blip r:embed="rId2"/>
          <a:srcRect/>
          <a:stretch/>
        </p:blipFill>
        <p:spPr>
          <a:xfrm>
            <a:off x="457200" y="2926080"/>
            <a:ext cx="11307063" cy="2560320"/>
          </a:xfrm>
          <a:prstGeom prst="rect">
            <a:avLst/>
          </a:prstGeom>
          <a:ln>
            <a:solidFill>
              <a:schemeClr val="bg2"/>
            </a:solidFill>
          </a:ln>
          <a:effectLst>
            <a:outerShdw blurRad="50800" dist="38100" dir="2700000" algn="tl" rotWithShape="0">
              <a:prstClr val="black">
                <a:alpha val="40000"/>
              </a:prstClr>
            </a:outerShdw>
          </a:effectLst>
        </p:spPr>
      </p:pic>
      <p:sp>
        <p:nvSpPr>
          <p:cNvPr id="3" name="Oval 2">
            <a:extLst>
              <a:ext uri="{FF2B5EF4-FFF2-40B4-BE49-F238E27FC236}">
                <a16:creationId xmlns:a16="http://schemas.microsoft.com/office/drawing/2014/main" id="{3D06EFB4-38A3-C94F-B51F-15F9D6C6667D}"/>
              </a:ext>
            </a:extLst>
          </p:cNvPr>
          <p:cNvSpPr/>
          <p:nvPr/>
        </p:nvSpPr>
        <p:spPr>
          <a:xfrm>
            <a:off x="319469" y="3878104"/>
            <a:ext cx="827071" cy="322790"/>
          </a:xfrm>
          <a:prstGeom prst="ellipse">
            <a:avLst/>
          </a:prstGeom>
          <a:no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a:solidFill>
                <a:srgbClr val="FFFFFF"/>
              </a:solidFill>
              <a:sym typeface="Arial"/>
            </a:endParaRPr>
          </a:p>
        </p:txBody>
      </p:sp>
    </p:spTree>
    <p:extLst>
      <p:ext uri="{BB962C8B-B14F-4D97-AF65-F5344CB8AC3E}">
        <p14:creationId xmlns:p14="http://schemas.microsoft.com/office/powerpoint/2010/main" val="37120217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207EA-C0A9-156D-3B89-576BC14775B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D74003-F6EE-B0B6-9A76-91C5417960E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76</a:t>
            </a:fld>
            <a:endParaRPr lang="en-US" noProof="0"/>
          </a:p>
        </p:txBody>
      </p:sp>
      <p:sp>
        <p:nvSpPr>
          <p:cNvPr id="10" name="Title 1">
            <a:extLst>
              <a:ext uri="{FF2B5EF4-FFF2-40B4-BE49-F238E27FC236}">
                <a16:creationId xmlns:a16="http://schemas.microsoft.com/office/drawing/2014/main" id="{7AFA9E95-98A2-ABEF-86B1-3FFFCDFE569F}"/>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Activity Report</a:t>
            </a:r>
          </a:p>
        </p:txBody>
      </p:sp>
      <p:sp>
        <p:nvSpPr>
          <p:cNvPr id="11" name="Text Placeholder 2">
            <a:extLst>
              <a:ext uri="{FF2B5EF4-FFF2-40B4-BE49-F238E27FC236}">
                <a16:creationId xmlns:a16="http://schemas.microsoft.com/office/drawing/2014/main" id="{FCDE7229-146D-09F5-A713-71604D0140EC}"/>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The Activity Report shows the activity on all test administrations over a selected time.</a:t>
            </a:r>
          </a:p>
        </p:txBody>
      </p:sp>
      <p:pic>
        <p:nvPicPr>
          <p:cNvPr id="4" name="Picture 3" descr="A screenshot of a computer&#10;&#10;Description automatically generated">
            <a:extLst>
              <a:ext uri="{FF2B5EF4-FFF2-40B4-BE49-F238E27FC236}">
                <a16:creationId xmlns:a16="http://schemas.microsoft.com/office/drawing/2014/main" id="{2F8A8E02-E4B5-8DA4-6F02-C20AD4D96FA1}"/>
              </a:ext>
            </a:extLst>
          </p:cNvPr>
          <p:cNvPicPr>
            <a:picLocks noChangeAspect="1"/>
          </p:cNvPicPr>
          <p:nvPr/>
        </p:nvPicPr>
        <p:blipFill>
          <a:blip r:embed="rId2"/>
          <a:stretch>
            <a:fillRect/>
          </a:stretch>
        </p:blipFill>
        <p:spPr>
          <a:xfrm>
            <a:off x="1496499" y="2938281"/>
            <a:ext cx="9341330" cy="3549832"/>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446859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E9118-7605-6243-DC19-C1266175DA2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BA3837-56B7-04F5-1BB8-A9D55C8FAE6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77</a:t>
            </a:fld>
            <a:endParaRPr lang="en-US" noProof="0"/>
          </a:p>
        </p:txBody>
      </p:sp>
      <p:sp>
        <p:nvSpPr>
          <p:cNvPr id="10" name="Title 1">
            <a:extLst>
              <a:ext uri="{FF2B5EF4-FFF2-40B4-BE49-F238E27FC236}">
                <a16:creationId xmlns:a16="http://schemas.microsoft.com/office/drawing/2014/main" id="{EF5E6921-A021-0722-EC2E-DD408C14F5C7}"/>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Activity Report</a:t>
            </a:r>
          </a:p>
        </p:txBody>
      </p:sp>
      <p:sp>
        <p:nvSpPr>
          <p:cNvPr id="11" name="Text Placeholder 2">
            <a:extLst>
              <a:ext uri="{FF2B5EF4-FFF2-40B4-BE49-F238E27FC236}">
                <a16:creationId xmlns:a16="http://schemas.microsoft.com/office/drawing/2014/main" id="{24A374DF-E7C9-D74D-826C-B10EA962D2D7}"/>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The Activity Report shows the activity on all test administrations over a selected time.</a:t>
            </a:r>
          </a:p>
        </p:txBody>
      </p:sp>
      <p:pic>
        <p:nvPicPr>
          <p:cNvPr id="2" name="Picture 1">
            <a:extLst>
              <a:ext uri="{FF2B5EF4-FFF2-40B4-BE49-F238E27FC236}">
                <a16:creationId xmlns:a16="http://schemas.microsoft.com/office/drawing/2014/main" id="{6DCD614B-5641-FDE5-5AB5-E7C8E7710F53}"/>
              </a:ext>
            </a:extLst>
          </p:cNvPr>
          <p:cNvPicPr>
            <a:picLocks noChangeAspect="1"/>
          </p:cNvPicPr>
          <p:nvPr/>
        </p:nvPicPr>
        <p:blipFill>
          <a:blip r:embed="rId2"/>
          <a:srcRect/>
          <a:stretch/>
        </p:blipFill>
        <p:spPr>
          <a:xfrm>
            <a:off x="712615" y="3118644"/>
            <a:ext cx="6812973" cy="2933078"/>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screenshot of a calendar&#10;&#10;Description automatically generated">
            <a:extLst>
              <a:ext uri="{FF2B5EF4-FFF2-40B4-BE49-F238E27FC236}">
                <a16:creationId xmlns:a16="http://schemas.microsoft.com/office/drawing/2014/main" id="{2C96F4A8-5B23-0F63-955E-996896F68EC7}"/>
              </a:ext>
            </a:extLst>
          </p:cNvPr>
          <p:cNvPicPr>
            <a:picLocks noChangeAspect="1"/>
          </p:cNvPicPr>
          <p:nvPr/>
        </p:nvPicPr>
        <p:blipFill>
          <a:blip r:embed="rId3"/>
          <a:stretch>
            <a:fillRect/>
          </a:stretch>
        </p:blipFill>
        <p:spPr>
          <a:xfrm>
            <a:off x="8004623" y="3165885"/>
            <a:ext cx="3638737" cy="2838596"/>
          </a:xfrm>
          <a:prstGeom prst="rect">
            <a:avLst/>
          </a:prstGeom>
          <a:ln>
            <a:solidFill>
              <a:schemeClr val="bg2"/>
            </a:solidFill>
          </a:ln>
          <a:effectLst>
            <a:outerShdw blurRad="50800" dist="38100" dir="2700000" algn="tl" rotWithShape="0">
              <a:prstClr val="black">
                <a:alpha val="40000"/>
              </a:prstClr>
            </a:outerShdw>
          </a:effectLst>
        </p:spPr>
      </p:pic>
      <p:sp>
        <p:nvSpPr>
          <p:cNvPr id="6" name="Oval 5">
            <a:extLst>
              <a:ext uri="{FF2B5EF4-FFF2-40B4-BE49-F238E27FC236}">
                <a16:creationId xmlns:a16="http://schemas.microsoft.com/office/drawing/2014/main" id="{152F6C9D-0202-5934-43BD-ABBA62E0AF12}"/>
              </a:ext>
            </a:extLst>
          </p:cNvPr>
          <p:cNvSpPr/>
          <p:nvPr/>
        </p:nvSpPr>
        <p:spPr>
          <a:xfrm>
            <a:off x="2291430" y="4156600"/>
            <a:ext cx="1652788" cy="293512"/>
          </a:xfrm>
          <a:prstGeom prst="ellipse">
            <a:avLst/>
          </a:prstGeom>
          <a:noFill/>
          <a:ln w="38100">
            <a:solidFill>
              <a:schemeClr val="tx2">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a:solidFill>
                <a:srgbClr val="FFFFFF"/>
              </a:solidFill>
              <a:sym typeface="Arial"/>
            </a:endParaRPr>
          </a:p>
        </p:txBody>
      </p:sp>
      <p:sp>
        <p:nvSpPr>
          <p:cNvPr id="7" name="Google Shape;1109;p81">
            <a:extLst>
              <a:ext uri="{FF2B5EF4-FFF2-40B4-BE49-F238E27FC236}">
                <a16:creationId xmlns:a16="http://schemas.microsoft.com/office/drawing/2014/main" id="{704BC202-8F0E-5E44-3B8F-95D623B4CF03}"/>
              </a:ext>
            </a:extLst>
          </p:cNvPr>
          <p:cNvSpPr/>
          <p:nvPr/>
        </p:nvSpPr>
        <p:spPr>
          <a:xfrm>
            <a:off x="7235739" y="4383610"/>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2603319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B259A-58E2-0106-C8D2-4AB2612E98E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02471E9-B29C-2D8E-82E3-052C2861B57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78</a:t>
            </a:fld>
            <a:endParaRPr lang="en-US" noProof="0"/>
          </a:p>
        </p:txBody>
      </p:sp>
      <p:sp>
        <p:nvSpPr>
          <p:cNvPr id="10" name="Title 1">
            <a:extLst>
              <a:ext uri="{FF2B5EF4-FFF2-40B4-BE49-F238E27FC236}">
                <a16:creationId xmlns:a16="http://schemas.microsoft.com/office/drawing/2014/main" id="{B88C3CE4-4B33-112B-C92F-F8B03C4A9BE7}"/>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Activity Report</a:t>
            </a:r>
          </a:p>
        </p:txBody>
      </p:sp>
      <p:sp>
        <p:nvSpPr>
          <p:cNvPr id="11" name="Text Placeholder 2">
            <a:extLst>
              <a:ext uri="{FF2B5EF4-FFF2-40B4-BE49-F238E27FC236}">
                <a16:creationId xmlns:a16="http://schemas.microsoft.com/office/drawing/2014/main" id="{4F4E474C-9DAD-3C91-B7A0-9D1EDE4C11E3}"/>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The Activity Report shows the activity on all test administrations over a selected period of time. Sessions can be viewed by Test or by Org.</a:t>
            </a:r>
          </a:p>
        </p:txBody>
      </p:sp>
      <p:pic>
        <p:nvPicPr>
          <p:cNvPr id="4" name="Picture 3">
            <a:extLst>
              <a:ext uri="{FF2B5EF4-FFF2-40B4-BE49-F238E27FC236}">
                <a16:creationId xmlns:a16="http://schemas.microsoft.com/office/drawing/2014/main" id="{6497673C-FABE-5A52-3E2A-529228631095}"/>
              </a:ext>
            </a:extLst>
          </p:cNvPr>
          <p:cNvPicPr>
            <a:picLocks noChangeAspect="1"/>
          </p:cNvPicPr>
          <p:nvPr/>
        </p:nvPicPr>
        <p:blipFill>
          <a:blip r:embed="rId2"/>
          <a:srcRect/>
          <a:stretch/>
        </p:blipFill>
        <p:spPr>
          <a:xfrm>
            <a:off x="1425335" y="3569658"/>
            <a:ext cx="9341330" cy="2482064"/>
          </a:xfrm>
          <a:prstGeom prst="rect">
            <a:avLst/>
          </a:prstGeom>
          <a:ln>
            <a:solidFill>
              <a:schemeClr val="bg2"/>
            </a:solidFill>
          </a:ln>
          <a:effectLst>
            <a:outerShdw blurRad="50800" dist="38100" dir="2700000" algn="tl" rotWithShape="0">
              <a:prstClr val="black">
                <a:alpha val="40000"/>
              </a:prstClr>
            </a:outerShdw>
          </a:effectLst>
        </p:spPr>
      </p:pic>
      <p:sp>
        <p:nvSpPr>
          <p:cNvPr id="8" name="Oval 7">
            <a:extLst>
              <a:ext uri="{FF2B5EF4-FFF2-40B4-BE49-F238E27FC236}">
                <a16:creationId xmlns:a16="http://schemas.microsoft.com/office/drawing/2014/main" id="{92C467A2-A192-B13F-E232-1537F07D5C02}"/>
              </a:ext>
            </a:extLst>
          </p:cNvPr>
          <p:cNvSpPr/>
          <p:nvPr/>
        </p:nvSpPr>
        <p:spPr>
          <a:xfrm>
            <a:off x="1323952" y="3569658"/>
            <a:ext cx="1882091" cy="485423"/>
          </a:xfrm>
          <a:prstGeom prst="ellipse">
            <a:avLst/>
          </a:prstGeom>
          <a:noFill/>
          <a:ln w="38100">
            <a:solidFill>
              <a:schemeClr val="tx2">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a:solidFill>
                <a:srgbClr val="FFFFFF"/>
              </a:solidFill>
              <a:sym typeface="Arial"/>
            </a:endParaRPr>
          </a:p>
        </p:txBody>
      </p:sp>
      <p:sp>
        <p:nvSpPr>
          <p:cNvPr id="9" name="Oval 8">
            <a:extLst>
              <a:ext uri="{FF2B5EF4-FFF2-40B4-BE49-F238E27FC236}">
                <a16:creationId xmlns:a16="http://schemas.microsoft.com/office/drawing/2014/main" id="{C95F398C-CAF2-420E-5825-908CEAE70C8B}"/>
              </a:ext>
            </a:extLst>
          </p:cNvPr>
          <p:cNvSpPr/>
          <p:nvPr/>
        </p:nvSpPr>
        <p:spPr>
          <a:xfrm>
            <a:off x="5924174" y="3569658"/>
            <a:ext cx="1882091" cy="485423"/>
          </a:xfrm>
          <a:prstGeom prst="ellipse">
            <a:avLst/>
          </a:prstGeom>
          <a:noFill/>
          <a:ln w="38100">
            <a:solidFill>
              <a:schemeClr val="tx2">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a:solidFill>
                <a:srgbClr val="FFFFFF"/>
              </a:solidFill>
              <a:sym typeface="Arial"/>
            </a:endParaRPr>
          </a:p>
        </p:txBody>
      </p:sp>
    </p:spTree>
    <p:extLst>
      <p:ext uri="{BB962C8B-B14F-4D97-AF65-F5344CB8AC3E}">
        <p14:creationId xmlns:p14="http://schemas.microsoft.com/office/powerpoint/2010/main" val="31703493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C845F-82BC-BDAA-C8C7-2714AC3BE91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7292901-459B-6E43-D1AA-975F7F55859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79</a:t>
            </a:fld>
            <a:endParaRPr lang="en-US" noProof="0"/>
          </a:p>
        </p:txBody>
      </p:sp>
      <p:sp>
        <p:nvSpPr>
          <p:cNvPr id="10" name="Title 1">
            <a:extLst>
              <a:ext uri="{FF2B5EF4-FFF2-40B4-BE49-F238E27FC236}">
                <a16:creationId xmlns:a16="http://schemas.microsoft.com/office/drawing/2014/main" id="{F14EB2DE-FA6C-AA4C-89E0-D8ACC43812D3}"/>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a:t>
            </a:r>
          </a:p>
        </p:txBody>
      </p:sp>
      <p:sp>
        <p:nvSpPr>
          <p:cNvPr id="11" name="Text Placeholder 2">
            <a:extLst>
              <a:ext uri="{FF2B5EF4-FFF2-40B4-BE49-F238E27FC236}">
                <a16:creationId xmlns:a16="http://schemas.microsoft.com/office/drawing/2014/main" id="{0AC7EF70-9357-E32F-0965-48C38722A3F1}"/>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solidFill>
                  <a:srgbClr val="0D004D"/>
                </a:solidFill>
                <a:latin typeface="+mn-lt"/>
              </a:rPr>
              <a:t>The Performance Report shows student performance for a single test. This report is only available to roles with permission to view it, such as Test Coordinators. The report is dynamic and updated in real time.</a:t>
            </a:r>
          </a:p>
        </p:txBody>
      </p:sp>
      <p:pic>
        <p:nvPicPr>
          <p:cNvPr id="2" name="Picture 1">
            <a:extLst>
              <a:ext uri="{FF2B5EF4-FFF2-40B4-BE49-F238E27FC236}">
                <a16:creationId xmlns:a16="http://schemas.microsoft.com/office/drawing/2014/main" id="{1A758F88-4A20-58BD-9FC3-B1BAA4FC0BA5}"/>
              </a:ext>
            </a:extLst>
          </p:cNvPr>
          <p:cNvPicPr>
            <a:picLocks noChangeAspect="1"/>
          </p:cNvPicPr>
          <p:nvPr/>
        </p:nvPicPr>
        <p:blipFill>
          <a:blip r:embed="rId2"/>
          <a:srcRect/>
          <a:stretch/>
        </p:blipFill>
        <p:spPr>
          <a:xfrm>
            <a:off x="3810142" y="3268106"/>
            <a:ext cx="6274191" cy="3397425"/>
          </a:xfrm>
          <a:prstGeom prst="rect">
            <a:avLst/>
          </a:prstGeom>
          <a:ln>
            <a:solidFill>
              <a:schemeClr val="bg2"/>
            </a:solidFill>
          </a:ln>
          <a:effectLst>
            <a:outerShdw blurRad="50800" dist="38100" dir="2700000" algn="tl" rotWithShape="0">
              <a:prstClr val="black">
                <a:alpha val="40000"/>
              </a:prstClr>
            </a:outerShdw>
          </a:effectLst>
        </p:spPr>
      </p:pic>
      <p:sp>
        <p:nvSpPr>
          <p:cNvPr id="6" name="Google Shape;1109;p81">
            <a:extLst>
              <a:ext uri="{FF2B5EF4-FFF2-40B4-BE49-F238E27FC236}">
                <a16:creationId xmlns:a16="http://schemas.microsoft.com/office/drawing/2014/main" id="{0FED1454-B2AE-D408-E253-560CD4A1DA1B}"/>
              </a:ext>
            </a:extLst>
          </p:cNvPr>
          <p:cNvSpPr/>
          <p:nvPr/>
        </p:nvSpPr>
        <p:spPr>
          <a:xfrm>
            <a:off x="4102805" y="4966818"/>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714467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163B4-FF61-9E6A-7EBB-7374786E562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C872706-D5CA-3558-1043-0E8ADBA9856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80</a:t>
            </a:fld>
            <a:endParaRPr lang="en-US" noProof="0"/>
          </a:p>
        </p:txBody>
      </p:sp>
      <p:sp>
        <p:nvSpPr>
          <p:cNvPr id="10" name="Title 1">
            <a:extLst>
              <a:ext uri="{FF2B5EF4-FFF2-40B4-BE49-F238E27FC236}">
                <a16:creationId xmlns:a16="http://schemas.microsoft.com/office/drawing/2014/main" id="{6AEAE419-2F58-35BF-F34B-70690798AA05}"/>
              </a:ext>
            </a:extLst>
          </p:cNvPr>
          <p:cNvSpPr txBox="1">
            <a:spLocks/>
          </p:cNvSpPr>
          <p:nvPr/>
        </p:nvSpPr>
        <p:spPr bwMode="gray">
          <a:xfrm>
            <a:off x="548639" y="0"/>
            <a:ext cx="10053458" cy="1413467"/>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Individual Student Results (ISR) Reports</a:t>
            </a:r>
          </a:p>
        </p:txBody>
      </p:sp>
      <p:sp>
        <p:nvSpPr>
          <p:cNvPr id="11" name="Text Placeholder 2">
            <a:extLst>
              <a:ext uri="{FF2B5EF4-FFF2-40B4-BE49-F238E27FC236}">
                <a16:creationId xmlns:a16="http://schemas.microsoft.com/office/drawing/2014/main" id="{A648EA9C-475C-BE21-4AFD-8D31999CFA51}"/>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solidFill>
                  <a:srgbClr val="0D004D"/>
                </a:solidFill>
                <a:latin typeface="+mn-lt"/>
              </a:rPr>
              <a:t>The Individual Student Results (ISR) Report shows individual student performance across tests windows on tests assigned to a program. </a:t>
            </a:r>
          </a:p>
        </p:txBody>
      </p:sp>
      <p:pic>
        <p:nvPicPr>
          <p:cNvPr id="4" name="Picture 3">
            <a:extLst>
              <a:ext uri="{FF2B5EF4-FFF2-40B4-BE49-F238E27FC236}">
                <a16:creationId xmlns:a16="http://schemas.microsoft.com/office/drawing/2014/main" id="{1C5B747B-C397-476B-F5F2-321C31C95BF4}"/>
              </a:ext>
            </a:extLst>
          </p:cNvPr>
          <p:cNvPicPr>
            <a:picLocks noChangeAspect="1"/>
          </p:cNvPicPr>
          <p:nvPr/>
        </p:nvPicPr>
        <p:blipFill>
          <a:blip r:embed="rId2"/>
          <a:srcRect/>
          <a:stretch/>
        </p:blipFill>
        <p:spPr>
          <a:xfrm>
            <a:off x="3931920" y="2651760"/>
            <a:ext cx="4017236" cy="3566160"/>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101042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833D9-2B60-71F0-8440-F6CA22D7DC0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4FA4025-671A-BC4F-E5A1-3FE14F2DEA3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81</a:t>
            </a:fld>
            <a:endParaRPr lang="en-US" noProof="0"/>
          </a:p>
        </p:txBody>
      </p:sp>
      <p:sp>
        <p:nvSpPr>
          <p:cNvPr id="10" name="Title 1">
            <a:extLst>
              <a:ext uri="{FF2B5EF4-FFF2-40B4-BE49-F238E27FC236}">
                <a16:creationId xmlns:a16="http://schemas.microsoft.com/office/drawing/2014/main" id="{0B599C55-862C-347F-4A2F-BDF9AA23E761}"/>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Individual Student Results (ISR) Reports</a:t>
            </a:r>
          </a:p>
        </p:txBody>
      </p:sp>
      <p:sp>
        <p:nvSpPr>
          <p:cNvPr id="11" name="Text Placeholder 2">
            <a:extLst>
              <a:ext uri="{FF2B5EF4-FFF2-40B4-BE49-F238E27FC236}">
                <a16:creationId xmlns:a16="http://schemas.microsoft.com/office/drawing/2014/main" id="{19A8BF6C-FF75-D46A-9B47-61C2009F20DE}"/>
              </a:ext>
            </a:extLst>
          </p:cNvPr>
          <p:cNvSpPr txBox="1">
            <a:spLocks/>
          </p:cNvSpPr>
          <p:nvPr/>
        </p:nvSpPr>
        <p:spPr bwMode="gray">
          <a:xfrm>
            <a:off x="548640" y="1769638"/>
            <a:ext cx="6173436"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For Test Coordinators &amp; School Admins:</a:t>
            </a:r>
          </a:p>
          <a:p>
            <a:pPr marL="457200" indent="-457200">
              <a:buFont typeface="+mj-lt"/>
              <a:buAutoNum type="arabicPeriod"/>
            </a:pPr>
            <a:r>
              <a:rPr lang="en-US" sz="2400" b="0">
                <a:solidFill>
                  <a:srgbClr val="0D004D"/>
                </a:solidFill>
                <a:latin typeface="+mn-lt"/>
              </a:rPr>
              <a:t>Select Reporting, then select Performance.</a:t>
            </a:r>
          </a:p>
          <a:p>
            <a:pPr marL="457200" indent="-457200">
              <a:buFont typeface="+mj-lt"/>
              <a:buAutoNum type="arabicPeriod"/>
            </a:pPr>
            <a:r>
              <a:rPr lang="en-US" sz="2400" b="0">
                <a:solidFill>
                  <a:srgbClr val="0D004D"/>
                </a:solidFill>
                <a:latin typeface="+mn-lt"/>
              </a:rPr>
              <a:t>Select anywhere in a test row to open the Performance Summary.</a:t>
            </a:r>
          </a:p>
          <a:p>
            <a:pPr marL="457200" indent="-457200">
              <a:buFont typeface="+mj-lt"/>
              <a:buAutoNum type="arabicPeriod"/>
            </a:pPr>
            <a:r>
              <a:rPr lang="en-US" sz="2400" b="0">
                <a:solidFill>
                  <a:srgbClr val="0D004D"/>
                </a:solidFill>
                <a:latin typeface="+mn-lt"/>
              </a:rPr>
              <a:t>Select the ellipses for your school, then select </a:t>
            </a:r>
            <a:r>
              <a:rPr lang="en-US" sz="2400">
                <a:solidFill>
                  <a:srgbClr val="0D004D"/>
                </a:solidFill>
                <a:latin typeface="+mn-lt"/>
              </a:rPr>
              <a:t>Student Performance</a:t>
            </a:r>
            <a:r>
              <a:rPr lang="en-US" sz="2400" b="0">
                <a:solidFill>
                  <a:srgbClr val="0D004D"/>
                </a:solidFill>
                <a:latin typeface="+mn-lt"/>
              </a:rPr>
              <a:t>.</a:t>
            </a:r>
          </a:p>
          <a:p>
            <a:pPr marL="457200" indent="-457200">
              <a:buFont typeface="+mj-lt"/>
              <a:buAutoNum type="arabicPeriod"/>
            </a:pPr>
            <a:r>
              <a:rPr lang="en-US" sz="2400" b="0">
                <a:solidFill>
                  <a:srgbClr val="0D004D"/>
                </a:solidFill>
                <a:latin typeface="+mn-lt"/>
              </a:rPr>
              <a:t>Select any student to view their ISR.</a:t>
            </a:r>
          </a:p>
        </p:txBody>
      </p:sp>
      <p:pic>
        <p:nvPicPr>
          <p:cNvPr id="2" name="Picture 1" descr="A screenshot of a computer&#10;&#10;Description automatically generated">
            <a:extLst>
              <a:ext uri="{FF2B5EF4-FFF2-40B4-BE49-F238E27FC236}">
                <a16:creationId xmlns:a16="http://schemas.microsoft.com/office/drawing/2014/main" id="{60558A8B-7316-014E-B0B7-D139A4DCBF74}"/>
              </a:ext>
            </a:extLst>
          </p:cNvPr>
          <p:cNvPicPr>
            <a:picLocks noChangeAspect="1"/>
          </p:cNvPicPr>
          <p:nvPr/>
        </p:nvPicPr>
        <p:blipFill>
          <a:blip r:embed="rId2"/>
          <a:stretch>
            <a:fillRect/>
          </a:stretch>
        </p:blipFill>
        <p:spPr>
          <a:xfrm>
            <a:off x="7328476" y="1751051"/>
            <a:ext cx="2151558" cy="1978510"/>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screenshot of a test&#10;&#10;Description automatically generated">
            <a:extLst>
              <a:ext uri="{FF2B5EF4-FFF2-40B4-BE49-F238E27FC236}">
                <a16:creationId xmlns:a16="http://schemas.microsoft.com/office/drawing/2014/main" id="{7AAE4C73-6679-3399-0663-189C09F10ADC}"/>
              </a:ext>
            </a:extLst>
          </p:cNvPr>
          <p:cNvPicPr>
            <a:picLocks noChangeAspect="1"/>
          </p:cNvPicPr>
          <p:nvPr/>
        </p:nvPicPr>
        <p:blipFill>
          <a:blip r:embed="rId3"/>
          <a:stretch>
            <a:fillRect/>
          </a:stretch>
        </p:blipFill>
        <p:spPr>
          <a:xfrm>
            <a:off x="9733451" y="2046725"/>
            <a:ext cx="1543129" cy="1682836"/>
          </a:xfrm>
          <a:prstGeom prst="rect">
            <a:avLst/>
          </a:prstGeom>
          <a:ln>
            <a:solidFill>
              <a:schemeClr val="bg2"/>
            </a:solidFill>
          </a:ln>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42DC8033-982D-F3F4-F222-13CBA0EA6B04}"/>
              </a:ext>
            </a:extLst>
          </p:cNvPr>
          <p:cNvPicPr>
            <a:picLocks noChangeAspect="1"/>
          </p:cNvPicPr>
          <p:nvPr/>
        </p:nvPicPr>
        <p:blipFill>
          <a:blip r:embed="rId4"/>
          <a:srcRect/>
          <a:stretch/>
        </p:blipFill>
        <p:spPr>
          <a:xfrm>
            <a:off x="8219052" y="3923964"/>
            <a:ext cx="2687120" cy="2385396"/>
          </a:xfrm>
          <a:prstGeom prst="rect">
            <a:avLst/>
          </a:prstGeom>
          <a:ln>
            <a:solidFill>
              <a:schemeClr val="bg2"/>
            </a:solidFill>
          </a:ln>
          <a:effectLst>
            <a:outerShdw blurRad="50800" dist="38100" dir="2700000" algn="tl" rotWithShape="0">
              <a:prstClr val="black">
                <a:alpha val="40000"/>
              </a:prstClr>
            </a:outerShdw>
          </a:effectLst>
        </p:spPr>
      </p:pic>
      <p:sp>
        <p:nvSpPr>
          <p:cNvPr id="6" name="Google Shape;1109;p81">
            <a:extLst>
              <a:ext uri="{FF2B5EF4-FFF2-40B4-BE49-F238E27FC236}">
                <a16:creationId xmlns:a16="http://schemas.microsoft.com/office/drawing/2014/main" id="{DA6EC7F5-0311-CCDB-BA6A-883D62F8083C}"/>
              </a:ext>
            </a:extLst>
          </p:cNvPr>
          <p:cNvSpPr/>
          <p:nvPr/>
        </p:nvSpPr>
        <p:spPr>
          <a:xfrm>
            <a:off x="9069100" y="2538733"/>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 name="Google Shape;1109;p81">
            <a:extLst>
              <a:ext uri="{FF2B5EF4-FFF2-40B4-BE49-F238E27FC236}">
                <a16:creationId xmlns:a16="http://schemas.microsoft.com/office/drawing/2014/main" id="{A25CA210-3BBC-EAA8-A1AA-FA883D7C42E7}"/>
              </a:ext>
            </a:extLst>
          </p:cNvPr>
          <p:cNvSpPr/>
          <p:nvPr/>
        </p:nvSpPr>
        <p:spPr>
          <a:xfrm rot="5400000">
            <a:off x="10011503" y="3625190"/>
            <a:ext cx="987024" cy="403146"/>
          </a:xfrm>
          <a:prstGeom prst="rightArrow">
            <a:avLst>
              <a:gd name="adj1" fmla="val 50000"/>
              <a:gd name="adj2" fmla="val 50000"/>
            </a:avLst>
          </a:prstGeom>
          <a:solidFill>
            <a:schemeClr val="tx2">
              <a:lumMod val="50000"/>
              <a:lumOff val="50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7110845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387FD-7C16-9240-017A-EFCB6F39D52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0CF0A71-2EE3-43FE-351C-92907A97563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82</a:t>
            </a:fld>
            <a:endParaRPr lang="en-US" noProof="0"/>
          </a:p>
        </p:txBody>
      </p:sp>
      <p:sp>
        <p:nvSpPr>
          <p:cNvPr id="10" name="Title 1">
            <a:extLst>
              <a:ext uri="{FF2B5EF4-FFF2-40B4-BE49-F238E27FC236}">
                <a16:creationId xmlns:a16="http://schemas.microsoft.com/office/drawing/2014/main" id="{53C733E9-C5A9-7705-8502-2FF52DFF6906}"/>
              </a:ext>
            </a:extLst>
          </p:cNvPr>
          <p:cNvSpPr txBox="1">
            <a:spLocks/>
          </p:cNvSpPr>
          <p:nvPr/>
        </p:nvSpPr>
        <p:spPr bwMode="gray">
          <a:xfrm>
            <a:off x="548637" y="0"/>
            <a:ext cx="11462131"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Performance Summary</a:t>
            </a:r>
          </a:p>
        </p:txBody>
      </p:sp>
      <p:sp>
        <p:nvSpPr>
          <p:cNvPr id="11" name="Text Placeholder 2">
            <a:extLst>
              <a:ext uri="{FF2B5EF4-FFF2-40B4-BE49-F238E27FC236}">
                <a16:creationId xmlns:a16="http://schemas.microsoft.com/office/drawing/2014/main" id="{FE6EDF01-3DB6-078A-9EDE-633EB91D542A}"/>
              </a:ext>
            </a:extLst>
          </p:cNvPr>
          <p:cNvSpPr txBox="1">
            <a:spLocks/>
          </p:cNvSpPr>
          <p:nvPr/>
        </p:nvSpPr>
        <p:spPr bwMode="gray">
          <a:xfrm>
            <a:off x="548640" y="1769638"/>
            <a:ext cx="5394960"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514350" indent="-514350">
              <a:buFont typeface="+mj-lt"/>
              <a:buAutoNum type="arabicPeriod"/>
            </a:pPr>
            <a:r>
              <a:rPr lang="en-US" sz="2600" b="0">
                <a:solidFill>
                  <a:srgbClr val="0D004D"/>
                </a:solidFill>
                <a:latin typeface="+mn-lt"/>
              </a:rPr>
              <a:t>Select Reporting, and then select Performance.</a:t>
            </a:r>
          </a:p>
          <a:p>
            <a:pPr marL="514350" indent="-514350">
              <a:buFont typeface="+mj-lt"/>
              <a:buAutoNum type="arabicPeriod"/>
            </a:pPr>
            <a:r>
              <a:rPr lang="en-US" sz="2600" b="0">
                <a:solidFill>
                  <a:srgbClr val="0D004D"/>
                </a:solidFill>
                <a:latin typeface="+mn-lt"/>
              </a:rPr>
              <a:t>Click anywhere in a test row to open the Performance Report.</a:t>
            </a:r>
          </a:p>
          <a:p>
            <a:pPr marL="514350" indent="-514350">
              <a:buFont typeface="+mj-lt"/>
              <a:buAutoNum type="arabicPeriod"/>
            </a:pPr>
            <a:r>
              <a:rPr lang="en-US" sz="2600" b="0">
                <a:solidFill>
                  <a:srgbClr val="0D004D"/>
                </a:solidFill>
                <a:latin typeface="+mn-lt"/>
              </a:rPr>
              <a:t>The Performance Summary tab provides a performance overview across all organizations you have access to.</a:t>
            </a:r>
          </a:p>
        </p:txBody>
      </p:sp>
      <p:pic>
        <p:nvPicPr>
          <p:cNvPr id="8" name="Picture 7">
            <a:extLst>
              <a:ext uri="{FF2B5EF4-FFF2-40B4-BE49-F238E27FC236}">
                <a16:creationId xmlns:a16="http://schemas.microsoft.com/office/drawing/2014/main" id="{BE449208-DE18-F882-A581-784407F88D4D}"/>
              </a:ext>
            </a:extLst>
          </p:cNvPr>
          <p:cNvPicPr>
            <a:picLocks noChangeAspect="1"/>
          </p:cNvPicPr>
          <p:nvPr/>
        </p:nvPicPr>
        <p:blipFill>
          <a:blip r:embed="rId2"/>
          <a:srcRect/>
          <a:stretch/>
        </p:blipFill>
        <p:spPr>
          <a:xfrm>
            <a:off x="6096000" y="2382705"/>
            <a:ext cx="5815897" cy="1466972"/>
          </a:xfrm>
          <a:prstGeom prst="rect">
            <a:avLst/>
          </a:prstGeom>
          <a:ln>
            <a:solidFill>
              <a:schemeClr val="bg2"/>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02A7AC28-06FA-9BFE-4528-AFD50C952B3F}"/>
              </a:ext>
            </a:extLst>
          </p:cNvPr>
          <p:cNvPicPr>
            <a:picLocks noChangeAspect="1"/>
          </p:cNvPicPr>
          <p:nvPr/>
        </p:nvPicPr>
        <p:blipFill>
          <a:blip r:embed="rId3"/>
          <a:srcRect/>
          <a:stretch/>
        </p:blipFill>
        <p:spPr>
          <a:xfrm>
            <a:off x="5394960" y="4537067"/>
            <a:ext cx="6709958" cy="1097280"/>
          </a:xfrm>
          <a:prstGeom prst="rect">
            <a:avLst/>
          </a:prstGeom>
          <a:ln>
            <a:solidFill>
              <a:schemeClr val="bg2"/>
            </a:solidFill>
          </a:ln>
          <a:effectLst>
            <a:outerShdw blurRad="50800" dist="38100" dir="2700000" algn="tl" rotWithShape="0">
              <a:prstClr val="black">
                <a:alpha val="40000"/>
              </a:prstClr>
            </a:outerShdw>
          </a:effectLst>
        </p:spPr>
      </p:pic>
      <p:sp>
        <p:nvSpPr>
          <p:cNvPr id="12" name="Google Shape;941;p91">
            <a:extLst>
              <a:ext uri="{FF2B5EF4-FFF2-40B4-BE49-F238E27FC236}">
                <a16:creationId xmlns:a16="http://schemas.microsoft.com/office/drawing/2014/main" id="{4DFC0A85-4867-80A8-9F56-CA8122DAF18E}"/>
              </a:ext>
            </a:extLst>
          </p:cNvPr>
          <p:cNvSpPr/>
          <p:nvPr/>
        </p:nvSpPr>
        <p:spPr>
          <a:xfrm>
            <a:off x="6383461" y="2872350"/>
            <a:ext cx="900701" cy="261465"/>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Tree>
    <p:extLst>
      <p:ext uri="{BB962C8B-B14F-4D97-AF65-F5344CB8AC3E}">
        <p14:creationId xmlns:p14="http://schemas.microsoft.com/office/powerpoint/2010/main" val="34410443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CDF7A-EEC7-1AE9-AE86-B6881F3D3FC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EBEE3B8-F110-A894-D750-7E31433E8D6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83</a:t>
            </a:fld>
            <a:endParaRPr lang="en-US" noProof="0"/>
          </a:p>
        </p:txBody>
      </p:sp>
      <p:sp>
        <p:nvSpPr>
          <p:cNvPr id="10" name="Title 1">
            <a:extLst>
              <a:ext uri="{FF2B5EF4-FFF2-40B4-BE49-F238E27FC236}">
                <a16:creationId xmlns:a16="http://schemas.microsoft.com/office/drawing/2014/main" id="{C280189C-FB3D-D2FF-9A49-C743E40CBF92}"/>
              </a:ext>
            </a:extLst>
          </p:cNvPr>
          <p:cNvSpPr txBox="1">
            <a:spLocks/>
          </p:cNvSpPr>
          <p:nvPr/>
        </p:nvSpPr>
        <p:spPr bwMode="gray">
          <a:xfrm>
            <a:off x="548636" y="0"/>
            <a:ext cx="11536271"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Standard Performance</a:t>
            </a:r>
          </a:p>
        </p:txBody>
      </p:sp>
      <p:sp>
        <p:nvSpPr>
          <p:cNvPr id="11" name="Text Placeholder 2">
            <a:extLst>
              <a:ext uri="{FF2B5EF4-FFF2-40B4-BE49-F238E27FC236}">
                <a16:creationId xmlns:a16="http://schemas.microsoft.com/office/drawing/2014/main" id="{E6BDB237-9A77-3F55-B7BB-4C2005607BC6}"/>
              </a:ext>
            </a:extLst>
          </p:cNvPr>
          <p:cNvSpPr txBox="1">
            <a:spLocks/>
          </p:cNvSpPr>
          <p:nvPr/>
        </p:nvSpPr>
        <p:spPr bwMode="gray">
          <a:xfrm>
            <a:off x="548640" y="1769638"/>
            <a:ext cx="4616484"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514350" indent="-514350">
              <a:buFont typeface="+mj-lt"/>
              <a:buAutoNum type="arabicPeriod"/>
            </a:pPr>
            <a:r>
              <a:rPr lang="en-US" sz="2600" b="0">
                <a:solidFill>
                  <a:srgbClr val="0D004D"/>
                </a:solidFill>
                <a:latin typeface="+mn-lt"/>
              </a:rPr>
              <a:t>Select Reporting, and then select Performance.</a:t>
            </a:r>
          </a:p>
          <a:p>
            <a:pPr marL="514350" indent="-514350">
              <a:buFont typeface="+mj-lt"/>
              <a:buAutoNum type="arabicPeriod"/>
            </a:pPr>
            <a:r>
              <a:rPr lang="en-US" sz="2600" b="0">
                <a:solidFill>
                  <a:srgbClr val="0D004D"/>
                </a:solidFill>
                <a:latin typeface="+mn-lt"/>
              </a:rPr>
              <a:t>Click anywhere in a test row to open the Performance Report.</a:t>
            </a:r>
          </a:p>
          <a:p>
            <a:pPr marL="514350" indent="-514350">
              <a:buFont typeface="+mj-lt"/>
              <a:buAutoNum type="arabicPeriod"/>
            </a:pPr>
            <a:r>
              <a:rPr lang="en-US" sz="2600" b="0">
                <a:solidFill>
                  <a:srgbClr val="0D004D"/>
                </a:solidFill>
                <a:latin typeface="+mn-lt"/>
              </a:rPr>
              <a:t>Select Standard Performance.</a:t>
            </a:r>
          </a:p>
        </p:txBody>
      </p:sp>
      <p:pic>
        <p:nvPicPr>
          <p:cNvPr id="4" name="Picture 3">
            <a:extLst>
              <a:ext uri="{FF2B5EF4-FFF2-40B4-BE49-F238E27FC236}">
                <a16:creationId xmlns:a16="http://schemas.microsoft.com/office/drawing/2014/main" id="{1E2FC3B6-392D-2C10-E897-7E8EB625B786}"/>
              </a:ext>
            </a:extLst>
          </p:cNvPr>
          <p:cNvPicPr>
            <a:picLocks noChangeAspect="1"/>
          </p:cNvPicPr>
          <p:nvPr/>
        </p:nvPicPr>
        <p:blipFill>
          <a:blip r:embed="rId2"/>
          <a:srcRect/>
          <a:stretch/>
        </p:blipFill>
        <p:spPr>
          <a:xfrm>
            <a:off x="4844094" y="2987939"/>
            <a:ext cx="7240813" cy="2103120"/>
          </a:xfrm>
          <a:prstGeom prst="rect">
            <a:avLst/>
          </a:prstGeom>
          <a:ln>
            <a:solidFill>
              <a:schemeClr val="bg2"/>
            </a:solidFill>
          </a:ln>
          <a:effectLst>
            <a:outerShdw blurRad="50800" dist="38100" dir="2700000" algn="tl" rotWithShape="0">
              <a:prstClr val="black">
                <a:alpha val="40000"/>
              </a:prstClr>
            </a:outerShdw>
          </a:effectLst>
        </p:spPr>
      </p:pic>
      <p:sp>
        <p:nvSpPr>
          <p:cNvPr id="6" name="Google Shape;941;p91">
            <a:extLst>
              <a:ext uri="{FF2B5EF4-FFF2-40B4-BE49-F238E27FC236}">
                <a16:creationId xmlns:a16="http://schemas.microsoft.com/office/drawing/2014/main" id="{E87A20DE-4FDA-744B-3C38-78C3097DC4D3}"/>
              </a:ext>
            </a:extLst>
          </p:cNvPr>
          <p:cNvSpPr/>
          <p:nvPr/>
        </p:nvSpPr>
        <p:spPr>
          <a:xfrm>
            <a:off x="5533534" y="3525624"/>
            <a:ext cx="1423447" cy="367645"/>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spTree>
    <p:extLst>
      <p:ext uri="{BB962C8B-B14F-4D97-AF65-F5344CB8AC3E}">
        <p14:creationId xmlns:p14="http://schemas.microsoft.com/office/powerpoint/2010/main" val="15893168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FF8E2-1E1E-7D2C-02B6-A383CCAE14B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1FCFE87-02CD-C43C-E869-F88BC34B538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84</a:t>
            </a:fld>
            <a:endParaRPr lang="en-US" noProof="0"/>
          </a:p>
        </p:txBody>
      </p:sp>
      <p:sp>
        <p:nvSpPr>
          <p:cNvPr id="10" name="Title 1">
            <a:extLst>
              <a:ext uri="{FF2B5EF4-FFF2-40B4-BE49-F238E27FC236}">
                <a16:creationId xmlns:a16="http://schemas.microsoft.com/office/drawing/2014/main" id="{A025C405-2AE1-770F-D00A-476C5B56EC2A}"/>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Program Report</a:t>
            </a:r>
          </a:p>
        </p:txBody>
      </p:sp>
      <p:sp>
        <p:nvSpPr>
          <p:cNvPr id="11" name="Text Placeholder 2">
            <a:extLst>
              <a:ext uri="{FF2B5EF4-FFF2-40B4-BE49-F238E27FC236}">
                <a16:creationId xmlns:a16="http://schemas.microsoft.com/office/drawing/2014/main" id="{328ED755-70A0-0077-CDAD-622182ED4549}"/>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200" b="0">
                <a:solidFill>
                  <a:srgbClr val="0D004D"/>
                </a:solidFill>
                <a:latin typeface="+mn-lt"/>
              </a:rPr>
              <a:t>The Program Report provides an overview of student performance for all (or selected) test windows in a program. This report is available to roles with permission to view it, such as school administrators.</a:t>
            </a:r>
          </a:p>
        </p:txBody>
      </p:sp>
      <p:pic>
        <p:nvPicPr>
          <p:cNvPr id="4" name="Picture 3">
            <a:extLst>
              <a:ext uri="{FF2B5EF4-FFF2-40B4-BE49-F238E27FC236}">
                <a16:creationId xmlns:a16="http://schemas.microsoft.com/office/drawing/2014/main" id="{F8B67EDC-2B4D-913F-6E9C-3F8F4D632303}"/>
              </a:ext>
            </a:extLst>
          </p:cNvPr>
          <p:cNvPicPr>
            <a:picLocks noChangeAspect="1"/>
          </p:cNvPicPr>
          <p:nvPr/>
        </p:nvPicPr>
        <p:blipFill>
          <a:blip r:embed="rId3"/>
          <a:srcRect/>
          <a:stretch/>
        </p:blipFill>
        <p:spPr>
          <a:xfrm>
            <a:off x="967774" y="3225967"/>
            <a:ext cx="10256451" cy="3213743"/>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987812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1B0DE-2134-154B-BCB6-1ABCDEB54B3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0623760-F7D2-1A95-ACE1-78498422FA88}"/>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85</a:t>
            </a:fld>
            <a:endParaRPr lang="en-US" noProof="0"/>
          </a:p>
        </p:txBody>
      </p:sp>
      <p:sp>
        <p:nvSpPr>
          <p:cNvPr id="10" name="Title 1">
            <a:extLst>
              <a:ext uri="{FF2B5EF4-FFF2-40B4-BE49-F238E27FC236}">
                <a16:creationId xmlns:a16="http://schemas.microsoft.com/office/drawing/2014/main" id="{506652F0-DED8-A40C-5C05-A743E4567056}"/>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Program Report</a:t>
            </a:r>
          </a:p>
        </p:txBody>
      </p:sp>
      <p:sp>
        <p:nvSpPr>
          <p:cNvPr id="11" name="Text Placeholder 2">
            <a:extLst>
              <a:ext uri="{FF2B5EF4-FFF2-40B4-BE49-F238E27FC236}">
                <a16:creationId xmlns:a16="http://schemas.microsoft.com/office/drawing/2014/main" id="{19092621-BBEA-F73D-9082-CD2849BEE3C4}"/>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mj-lt"/>
              <a:buAutoNum type="arabicPeriod"/>
            </a:pPr>
            <a:r>
              <a:rPr lang="en-US" sz="2200" b="0">
                <a:solidFill>
                  <a:srgbClr val="0D004D"/>
                </a:solidFill>
                <a:latin typeface="+mn-lt"/>
              </a:rPr>
              <a:t>Select Reporting, and then select Performance.</a:t>
            </a:r>
          </a:p>
          <a:p>
            <a:pPr marL="457200" indent="-457200">
              <a:buFont typeface="+mj-lt"/>
              <a:buAutoNum type="arabicPeriod"/>
            </a:pPr>
            <a:r>
              <a:rPr lang="en-US" sz="2200" b="0">
                <a:solidFill>
                  <a:srgbClr val="0D004D"/>
                </a:solidFill>
                <a:latin typeface="+mn-lt"/>
              </a:rPr>
              <a:t>Select a Program from the dropdown.</a:t>
            </a:r>
          </a:p>
          <a:p>
            <a:pPr marL="457200" indent="-457200">
              <a:buFont typeface="+mj-lt"/>
              <a:buAutoNum type="arabicPeriod"/>
            </a:pPr>
            <a:r>
              <a:rPr lang="en-US" sz="2200" b="0">
                <a:solidFill>
                  <a:srgbClr val="0D004D"/>
                </a:solidFill>
                <a:latin typeface="+mn-lt"/>
              </a:rPr>
              <a:t>Then, select </a:t>
            </a:r>
            <a:r>
              <a:rPr lang="en-US" sz="2200">
                <a:solidFill>
                  <a:srgbClr val="0D004D"/>
                </a:solidFill>
                <a:latin typeface="+mn-lt"/>
              </a:rPr>
              <a:t>Program Report</a:t>
            </a:r>
            <a:r>
              <a:rPr lang="en-US" sz="2200" b="0">
                <a:solidFill>
                  <a:srgbClr val="0D004D"/>
                </a:solidFill>
                <a:latin typeface="+mn-lt"/>
              </a:rPr>
              <a:t>.</a:t>
            </a:r>
          </a:p>
        </p:txBody>
      </p:sp>
      <p:pic>
        <p:nvPicPr>
          <p:cNvPr id="2" name="Picture 1">
            <a:extLst>
              <a:ext uri="{FF2B5EF4-FFF2-40B4-BE49-F238E27FC236}">
                <a16:creationId xmlns:a16="http://schemas.microsoft.com/office/drawing/2014/main" id="{0973EFC9-CAFF-BC42-858D-F9355D2A1AE2}"/>
              </a:ext>
            </a:extLst>
          </p:cNvPr>
          <p:cNvPicPr>
            <a:picLocks noChangeAspect="1"/>
          </p:cNvPicPr>
          <p:nvPr/>
        </p:nvPicPr>
        <p:blipFill>
          <a:blip r:embed="rId2"/>
          <a:srcRect/>
          <a:stretch/>
        </p:blipFill>
        <p:spPr>
          <a:xfrm>
            <a:off x="3383280" y="3566160"/>
            <a:ext cx="8519958" cy="2468880"/>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D4E0A3C1-AA39-1687-D6F9-DD5684292E3E}"/>
              </a:ext>
            </a:extLst>
          </p:cNvPr>
          <p:cNvPicPr>
            <a:picLocks noChangeAspect="1"/>
          </p:cNvPicPr>
          <p:nvPr/>
        </p:nvPicPr>
        <p:blipFill>
          <a:blip r:embed="rId3"/>
          <a:srcRect/>
          <a:stretch/>
        </p:blipFill>
        <p:spPr>
          <a:xfrm>
            <a:off x="288762" y="4216479"/>
            <a:ext cx="2750128" cy="1371600"/>
          </a:xfrm>
          <a:prstGeom prst="rect">
            <a:avLst/>
          </a:prstGeom>
          <a:ln>
            <a:solidFill>
              <a:schemeClr val="bg2"/>
            </a:solidFill>
          </a:ln>
          <a:effectLst>
            <a:outerShdw blurRad="50800" dist="38100" dir="2700000" algn="tl" rotWithShape="0">
              <a:prstClr val="black">
                <a:alpha val="40000"/>
              </a:prstClr>
            </a:outerShdw>
          </a:effectLst>
        </p:spPr>
      </p:pic>
      <p:sp>
        <p:nvSpPr>
          <p:cNvPr id="6" name="Google Shape;941;p91">
            <a:extLst>
              <a:ext uri="{FF2B5EF4-FFF2-40B4-BE49-F238E27FC236}">
                <a16:creationId xmlns:a16="http://schemas.microsoft.com/office/drawing/2014/main" id="{1454A048-097A-A542-07CE-A24F42EC9244}"/>
              </a:ext>
            </a:extLst>
          </p:cNvPr>
          <p:cNvSpPr/>
          <p:nvPr/>
        </p:nvSpPr>
        <p:spPr>
          <a:xfrm>
            <a:off x="1954075" y="4593351"/>
            <a:ext cx="1257010" cy="358003"/>
          </a:xfrm>
          <a:prstGeom prst="ellipse">
            <a:avLst/>
          </a:prstGeom>
          <a:noFill/>
          <a:ln w="38100" cap="flat" cmpd="sng">
            <a:solidFill>
              <a:schemeClr val="tx2">
                <a:lumMod val="50000"/>
                <a:lumOff val="50000"/>
              </a:schemeClr>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pPr>
            <a:endParaRPr sz="1400" kern="0">
              <a:solidFill>
                <a:srgbClr val="000000"/>
              </a:solidFill>
              <a:cs typeface="Arial"/>
              <a:sym typeface="Arial"/>
            </a:endParaRPr>
          </a:p>
        </p:txBody>
      </p:sp>
      <p:pic>
        <p:nvPicPr>
          <p:cNvPr id="7" name="Picture 6">
            <a:extLst>
              <a:ext uri="{FF2B5EF4-FFF2-40B4-BE49-F238E27FC236}">
                <a16:creationId xmlns:a16="http://schemas.microsoft.com/office/drawing/2014/main" id="{8B600FAE-EE07-C4A2-8084-E62780B6311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830047" y="4801615"/>
            <a:ext cx="871804" cy="352074"/>
          </a:xfrm>
          <a:prstGeom prst="rect">
            <a:avLst/>
          </a:prstGeom>
        </p:spPr>
      </p:pic>
    </p:spTree>
    <p:extLst>
      <p:ext uri="{BB962C8B-B14F-4D97-AF65-F5344CB8AC3E}">
        <p14:creationId xmlns:p14="http://schemas.microsoft.com/office/powerpoint/2010/main" val="32381186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2A03F-0806-EB1F-D27A-868BA5F335D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AB9BB07-FAE0-EC2F-DB7B-1EDF90EE20E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86</a:t>
            </a:fld>
            <a:endParaRPr lang="en-US" noProof="0"/>
          </a:p>
        </p:txBody>
      </p:sp>
      <p:sp>
        <p:nvSpPr>
          <p:cNvPr id="10" name="Title 1">
            <a:extLst>
              <a:ext uri="{FF2B5EF4-FFF2-40B4-BE49-F238E27FC236}">
                <a16:creationId xmlns:a16="http://schemas.microsoft.com/office/drawing/2014/main" id="{8E55AD04-B9B7-3687-A7E0-291696DF5482}"/>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Progress Report</a:t>
            </a:r>
          </a:p>
        </p:txBody>
      </p:sp>
      <p:sp>
        <p:nvSpPr>
          <p:cNvPr id="11" name="Text Placeholder 2">
            <a:extLst>
              <a:ext uri="{FF2B5EF4-FFF2-40B4-BE49-F238E27FC236}">
                <a16:creationId xmlns:a16="http://schemas.microsoft.com/office/drawing/2014/main" id="{357B4B77-8B5B-4E8F-F770-C81030A8BF0D}"/>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mj-lt"/>
              <a:buAutoNum type="arabicPeriod"/>
            </a:pPr>
            <a:r>
              <a:rPr lang="en-US" sz="2000" b="0">
                <a:solidFill>
                  <a:srgbClr val="0D004D"/>
                </a:solidFill>
                <a:latin typeface="+mn-lt"/>
              </a:rPr>
              <a:t>The Progress Report shows the status of a selected test.</a:t>
            </a:r>
          </a:p>
          <a:p>
            <a:pPr marL="457200" indent="-457200">
              <a:buFont typeface="+mj-lt"/>
              <a:buAutoNum type="arabicPeriod"/>
            </a:pPr>
            <a:r>
              <a:rPr lang="en-US" sz="2000" b="0">
                <a:solidFill>
                  <a:srgbClr val="0D004D"/>
                </a:solidFill>
                <a:latin typeface="+mn-lt"/>
              </a:rPr>
              <a:t>Select Reporting, then Progress.</a:t>
            </a:r>
          </a:p>
          <a:p>
            <a:pPr marL="457200" indent="-457200">
              <a:buFont typeface="+mj-lt"/>
              <a:buAutoNum type="arabicPeriod"/>
            </a:pPr>
            <a:r>
              <a:rPr lang="en-US" sz="2000" b="0">
                <a:solidFill>
                  <a:srgbClr val="0D004D"/>
                </a:solidFill>
                <a:latin typeface="+mn-lt"/>
              </a:rPr>
              <a:t>Select a Program and on the Program Overview page, click on an assessment to access the Program Comparison View. The report shows how many students are in a Submitted, In Progress, Not Started, or Exited status.</a:t>
            </a:r>
          </a:p>
        </p:txBody>
      </p:sp>
      <p:pic>
        <p:nvPicPr>
          <p:cNvPr id="4" name="Picture 3">
            <a:extLst>
              <a:ext uri="{FF2B5EF4-FFF2-40B4-BE49-F238E27FC236}">
                <a16:creationId xmlns:a16="http://schemas.microsoft.com/office/drawing/2014/main" id="{8DABB115-78FA-1684-604B-0507CBAB246A}"/>
              </a:ext>
            </a:extLst>
          </p:cNvPr>
          <p:cNvPicPr>
            <a:picLocks noChangeAspect="1"/>
          </p:cNvPicPr>
          <p:nvPr/>
        </p:nvPicPr>
        <p:blipFill>
          <a:blip r:embed="rId2"/>
          <a:srcRect/>
          <a:stretch/>
        </p:blipFill>
        <p:spPr>
          <a:xfrm>
            <a:off x="1920240" y="3840480"/>
            <a:ext cx="8602563" cy="2651760"/>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161915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83906-7363-B6E4-34F1-38B771F9F8D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E63C0B9-F970-92F3-EBD1-FFC937E8D94F}"/>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87</a:t>
            </a:fld>
            <a:endParaRPr lang="en-US" noProof="0"/>
          </a:p>
        </p:txBody>
      </p:sp>
      <p:sp>
        <p:nvSpPr>
          <p:cNvPr id="10" name="Title 1">
            <a:extLst>
              <a:ext uri="{FF2B5EF4-FFF2-40B4-BE49-F238E27FC236}">
                <a16:creationId xmlns:a16="http://schemas.microsoft.com/office/drawing/2014/main" id="{CBB7606E-769E-EEC4-28E6-7E1F403B543C}"/>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Performance Report – Progress Report</a:t>
            </a:r>
          </a:p>
        </p:txBody>
      </p:sp>
      <p:sp>
        <p:nvSpPr>
          <p:cNvPr id="11" name="Text Placeholder 2">
            <a:extLst>
              <a:ext uri="{FF2B5EF4-FFF2-40B4-BE49-F238E27FC236}">
                <a16:creationId xmlns:a16="http://schemas.microsoft.com/office/drawing/2014/main" id="{7C4C38B9-88A8-E7B0-DA98-4FC17701B600}"/>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mj-lt"/>
              <a:buAutoNum type="arabicPeriod" startAt="4"/>
            </a:pPr>
            <a:r>
              <a:rPr lang="en-US" sz="2000" b="0">
                <a:solidFill>
                  <a:srgbClr val="0D004D"/>
                </a:solidFill>
                <a:latin typeface="+mn-lt"/>
              </a:rPr>
              <a:t>After selecting an assessment, you’ll see a Progress Comparison review which will show a breakdown of all eligible students in a Submitted, In Progress, Not Started, or Exited status for that test.</a:t>
            </a:r>
          </a:p>
        </p:txBody>
      </p:sp>
      <p:pic>
        <p:nvPicPr>
          <p:cNvPr id="2" name="Picture 1">
            <a:extLst>
              <a:ext uri="{FF2B5EF4-FFF2-40B4-BE49-F238E27FC236}">
                <a16:creationId xmlns:a16="http://schemas.microsoft.com/office/drawing/2014/main" id="{A7DF0AF4-3BB1-3A3B-247F-236FC5C2607A}"/>
              </a:ext>
            </a:extLst>
          </p:cNvPr>
          <p:cNvPicPr>
            <a:picLocks noChangeAspect="1"/>
          </p:cNvPicPr>
          <p:nvPr/>
        </p:nvPicPr>
        <p:blipFill>
          <a:blip r:embed="rId2"/>
          <a:srcRect/>
          <a:stretch/>
        </p:blipFill>
        <p:spPr>
          <a:xfrm>
            <a:off x="1097280" y="3017520"/>
            <a:ext cx="9806549" cy="3108960"/>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703707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ACEF9-A143-164E-3D46-5F261660110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01464E-2E7C-B325-94F9-1DD92831D50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88</a:t>
            </a:fld>
            <a:endParaRPr lang="en-US" noProof="0"/>
          </a:p>
        </p:txBody>
      </p:sp>
      <p:sp>
        <p:nvSpPr>
          <p:cNvPr id="10" name="Title 1">
            <a:extLst>
              <a:ext uri="{FF2B5EF4-FFF2-40B4-BE49-F238E27FC236}">
                <a16:creationId xmlns:a16="http://schemas.microsoft.com/office/drawing/2014/main" id="{6177BCF3-5A9E-DE9D-8D18-306E452C831A}"/>
              </a:ext>
            </a:extLst>
          </p:cNvPr>
          <p:cNvSpPr txBox="1">
            <a:spLocks/>
          </p:cNvSpPr>
          <p:nvPr/>
        </p:nvSpPr>
        <p:spPr bwMode="gray">
          <a:xfrm>
            <a:off x="548639" y="0"/>
            <a:ext cx="10053458"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a:t>Questions &amp; Answers</a:t>
            </a:r>
            <a:r>
              <a:rPr lang="en-US" b="0"/>
              <a:t>​</a:t>
            </a:r>
            <a:endParaRPr lang="en-US" sz="4000">
              <a:latin typeface="Plus Jakarta Sans" pitchFamily="2" charset="0"/>
              <a:cs typeface="Plus Jakarta Sans" pitchFamily="2" charset="0"/>
            </a:endParaRPr>
          </a:p>
        </p:txBody>
      </p:sp>
      <p:sp>
        <p:nvSpPr>
          <p:cNvPr id="11" name="Text Placeholder 2">
            <a:extLst>
              <a:ext uri="{FF2B5EF4-FFF2-40B4-BE49-F238E27FC236}">
                <a16:creationId xmlns:a16="http://schemas.microsoft.com/office/drawing/2014/main" id="{A3940C30-24A2-B780-2059-9F80CB5DADD4}"/>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mj-lt"/>
              <a:buAutoNum type="arabicPeriod" startAt="4"/>
            </a:pPr>
            <a:endParaRPr lang="en-US" sz="2000" b="0">
              <a:solidFill>
                <a:srgbClr val="0D004D"/>
              </a:solidFill>
              <a:latin typeface="+mn-lt"/>
            </a:endParaRPr>
          </a:p>
        </p:txBody>
      </p:sp>
      <p:graphicFrame>
        <p:nvGraphicFramePr>
          <p:cNvPr id="20" name="Q&amp;A Table"/>
          <p:cNvGraphicFramePr>
            <a:graphicFrameLocks noGrp="1"/>
          </p:cNvGraphicFramePr>
          <p:nvPr>
            <p:extLst>
              <p:ext uri="{D42A27DB-BD31-4B8C-83A1-F6EECF244321}">
                <p14:modId xmlns:p14="http://schemas.microsoft.com/office/powerpoint/2010/main" val="740194536"/>
              </p:ext>
            </p:extLst>
          </p:nvPr>
        </p:nvGraphicFramePr>
        <p:xfrm>
          <a:off x="548640" y="1600200"/>
          <a:ext cx="10053457" cy="4917680"/>
        </p:xfrm>
        <a:graphic>
          <a:graphicData uri="http://schemas.openxmlformats.org/drawingml/2006/table">
            <a:tbl>
              <a:tblPr/>
              <a:tblGrid>
                <a:gridCol w="4423833">
                  <a:extLst>
                    <a:ext uri="{9D8B030D-6E8A-4147-A177-3AD203B41FA5}">
                      <a16:colId xmlns:a16="http://schemas.microsoft.com/office/drawing/2014/main" val="20000"/>
                    </a:ext>
                  </a:extLst>
                </a:gridCol>
                <a:gridCol w="5629624">
                  <a:extLst>
                    <a:ext uri="{9D8B030D-6E8A-4147-A177-3AD203B41FA5}">
                      <a16:colId xmlns:a16="http://schemas.microsoft.com/office/drawing/2014/main" val="20001"/>
                    </a:ext>
                  </a:extLst>
                </a:gridCol>
              </a:tblGrid>
              <a:tr h="832000">
                <a:tc>
                  <a:txBody>
                    <a:bodyPr/>
                    <a:lstStyle/>
                    <a:p>
                      <a:pPr lvl="0" algn="l">
                        <a:lnSpc>
                          <a:spcPct val="100000"/>
                        </a:lnSpc>
                        <a:spcBef>
                          <a:spcPts val="0"/>
                        </a:spcBef>
                        <a:spcAft>
                          <a:spcPts val="0"/>
                        </a:spcAft>
                        <a:buNone/>
                      </a:pPr>
                      <a:r>
                        <a:rPr lang="en-US" sz="1400" b="0" i="0" u="none" strike="noStrike" noProof="0">
                          <a:solidFill>
                            <a:srgbClr val="0D004D"/>
                          </a:solidFill>
                          <a:latin typeface="Plus Jakarta Sans"/>
                          <a:cs typeface="Plus Jakarta Sans"/>
                        </a:rPr>
                        <a:t>I'm a new Test Coordinator, how to I gain access to </a:t>
                      </a:r>
                      <a:r>
                        <a:rPr lang="en-US" sz="1400" b="0" i="0" u="none" strike="noStrike" noProof="0" err="1">
                          <a:solidFill>
                            <a:srgbClr val="0D004D"/>
                          </a:solidFill>
                          <a:latin typeface="Plus Jakarta Sans"/>
                          <a:cs typeface="Plus Jakarta Sans"/>
                        </a:rPr>
                        <a:t>LaunchPad</a:t>
                      </a:r>
                      <a:r>
                        <a:rPr lang="en-US" sz="1400" b="0" i="0" u="none" strike="noStrike" noProof="0">
                          <a:solidFill>
                            <a:srgbClr val="0D004D"/>
                          </a:solidFill>
                          <a:latin typeface="Plus Jakarta Sans"/>
                          <a:cs typeface="Plus Jakarta Sans"/>
                        </a:rPr>
                        <a:t>?</a:t>
                      </a:r>
                      <a:endParaRPr lang="en-US" sz="1400" b="0" i="0" u="none" strike="noStrike" noProof="0" err="1">
                        <a:solidFill>
                          <a:srgbClr val="000000"/>
                        </a:solidFill>
                        <a:latin typeface="Plus Jakarta Sans"/>
                        <a:cs typeface="Plus Jakarta Sans"/>
                      </a:endParaRPr>
                    </a:p>
                    <a:p>
                      <a:pPr lvl="0" algn="l">
                        <a:buNone/>
                      </a:pPr>
                      <a:endParaRPr lang="en-US" sz="1400" b="0" i="0" u="none" strike="noStrike" noProof="0">
                        <a:solidFill>
                          <a:srgbClr val="0D004D"/>
                        </a:solidFill>
                        <a:latin typeface="Plus Jakarta Sans"/>
                      </a:endParaRPr>
                    </a:p>
                  </a:txBody>
                  <a:tcPr marL="502920" marR="137160" marT="91440" marB="91440" anchor="ctr">
                    <a:lnL w="19050" cap="flat">
                      <a:solidFill>
                        <a:srgbClr val="8B7FE0"/>
                      </a:solidFill>
                    </a:lnL>
                    <a:lnR w="19050" cap="flat">
                      <a:solidFill>
                        <a:srgbClr val="8B7FE0"/>
                      </a:solidFill>
                    </a:lnR>
                    <a:lnT w="19050" cap="flat">
                      <a:solidFill>
                        <a:srgbClr val="8B7FE0"/>
                      </a:solidFill>
                    </a:lnT>
                    <a:lnB w="19050" cap="flat">
                      <a:solidFill>
                        <a:srgbClr val="8B7FE0"/>
                      </a:solidFill>
                    </a:lnB>
                    <a:solidFill>
                      <a:srgbClr val="FFFFFF"/>
                    </a:solidFill>
                  </a:tcPr>
                </a:tc>
                <a:tc>
                  <a:txBody>
                    <a:bodyPr/>
                    <a:lstStyle/>
                    <a:p>
                      <a:pPr lvl="0" algn="l">
                        <a:lnSpc>
                          <a:spcPct val="100000"/>
                        </a:lnSpc>
                        <a:spcBef>
                          <a:spcPts val="0"/>
                        </a:spcBef>
                        <a:spcAft>
                          <a:spcPts val="0"/>
                        </a:spcAft>
                        <a:buNone/>
                      </a:pPr>
                      <a:r>
                        <a:rPr lang="en-US" sz="1400" b="0" i="0" u="none" strike="noStrike" noProof="0">
                          <a:solidFill>
                            <a:srgbClr val="55506E"/>
                          </a:solidFill>
                          <a:latin typeface="Plus Jakarta Sans"/>
                          <a:cs typeface="Plus Jakarta Sans"/>
                        </a:rPr>
                        <a:t>If you are a new test coordinator, please have your principal email aurelia.shorty@bie.edu indicating you are the designee for your school.</a:t>
                      </a:r>
                      <a:endParaRPr lang="en-US" sz="1400" b="0" i="0" u="none" strike="noStrike" noProof="0">
                        <a:solidFill>
                          <a:srgbClr val="000000"/>
                        </a:solidFill>
                        <a:latin typeface="Plus Jakarta Sans"/>
                        <a:cs typeface="Plus Jakarta Sans"/>
                      </a:endParaRPr>
                    </a:p>
                    <a:p>
                      <a:pPr lvl="0" algn="l">
                        <a:buNone/>
                      </a:pPr>
                      <a:endParaRPr lang="en-US" sz="1200">
                        <a:solidFill>
                          <a:srgbClr val="55506E"/>
                        </a:solidFill>
                      </a:endParaRPr>
                    </a:p>
                  </a:txBody>
                  <a:tcPr marL="502920" marR="182880" marT="91440" marB="91440" anchor="ctr">
                    <a:lnL w="19050" cap="flat">
                      <a:solidFill>
                        <a:srgbClr val="8B7FE0"/>
                      </a:solidFill>
                    </a:lnL>
                    <a:lnR w="19050" cap="flat">
                      <a:solidFill>
                        <a:srgbClr val="8B7FE0"/>
                      </a:solidFill>
                    </a:lnR>
                    <a:lnT w="19050" cap="flat">
                      <a:solidFill>
                        <a:srgbClr val="8B7FE0"/>
                      </a:solidFill>
                    </a:lnT>
                    <a:lnB w="19050" cap="flat">
                      <a:solidFill>
                        <a:srgbClr val="8B7FE0"/>
                      </a:solidFill>
                    </a:lnB>
                    <a:solidFill>
                      <a:srgbClr val="FFFFFF"/>
                    </a:solidFill>
                  </a:tcPr>
                </a:tc>
                <a:extLst>
                  <a:ext uri="{0D108BD9-81ED-4DB2-BD59-A6C34878D82A}">
                    <a16:rowId xmlns:a16="http://schemas.microsoft.com/office/drawing/2014/main" val="10000"/>
                  </a:ext>
                </a:extLst>
              </a:tr>
              <a:tr h="120000">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extLst>
                  <a:ext uri="{0D108BD9-81ED-4DB2-BD59-A6C34878D82A}">
                    <a16:rowId xmlns:a16="http://schemas.microsoft.com/office/drawing/2014/main" val="10005"/>
                  </a:ext>
                </a:extLst>
              </a:tr>
              <a:tr h="832000">
                <a:tc>
                  <a:txBody>
                    <a:bodyPr/>
                    <a:lstStyle/>
                    <a:p>
                      <a:pPr lvl="0" algn="l">
                        <a:lnSpc>
                          <a:spcPct val="100000"/>
                        </a:lnSpc>
                        <a:spcBef>
                          <a:spcPts val="0"/>
                        </a:spcBef>
                        <a:spcAft>
                          <a:spcPts val="0"/>
                        </a:spcAft>
                        <a:buNone/>
                      </a:pPr>
                      <a:r>
                        <a:rPr lang="en-US" sz="1400" b="0" i="0" u="none" strike="noStrike" noProof="0">
                          <a:solidFill>
                            <a:srgbClr val="0D004D"/>
                          </a:solidFill>
                          <a:latin typeface="Plus Jakarta Sans"/>
                          <a:cs typeface="Plus Jakarta Sans"/>
                        </a:rPr>
                        <a:t>What are the testing windows?</a:t>
                      </a:r>
                    </a:p>
                    <a:p>
                      <a:pPr lvl="0" algn="l">
                        <a:buNone/>
                      </a:pPr>
                      <a:endParaRPr lang="en-US" sz="1400">
                        <a:solidFill>
                          <a:srgbClr val="0D004D"/>
                        </a:solidFill>
                      </a:endParaRPr>
                    </a:p>
                  </a:txBody>
                  <a:tcPr marL="502920" marR="13716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tc>
                  <a:txBody>
                    <a:bodyPr/>
                    <a:lstStyle/>
                    <a:p>
                      <a:pPr lvl="0" algn="l">
                        <a:lnSpc>
                          <a:spcPct val="100000"/>
                        </a:lnSpc>
                        <a:spcBef>
                          <a:spcPts val="0"/>
                        </a:spcBef>
                        <a:spcAft>
                          <a:spcPts val="0"/>
                        </a:spcAft>
                        <a:buNone/>
                      </a:pPr>
                      <a:r>
                        <a:rPr lang="en-US" sz="1400" b="0" i="0" u="none" strike="noStrike" noProof="0">
                          <a:solidFill>
                            <a:srgbClr val="55506E"/>
                          </a:solidFill>
                        </a:rPr>
                        <a:t>Interim 1: September 28- October 23, 2026 </a:t>
                      </a:r>
                      <a:endParaRPr lang="en-US" sz="1400"/>
                    </a:p>
                    <a:p>
                      <a:pPr lvl="0" algn="l">
                        <a:lnSpc>
                          <a:spcPct val="100000"/>
                        </a:lnSpc>
                        <a:spcBef>
                          <a:spcPts val="0"/>
                        </a:spcBef>
                        <a:spcAft>
                          <a:spcPts val="0"/>
                        </a:spcAft>
                        <a:buNone/>
                      </a:pPr>
                      <a:r>
                        <a:rPr lang="en-US" sz="1400" b="0" i="0" u="none" strike="noStrike" noProof="0">
                          <a:solidFill>
                            <a:srgbClr val="55506E"/>
                          </a:solidFill>
                        </a:rPr>
                        <a:t>Interim 2: January 26 - February 19, 2027</a:t>
                      </a:r>
                      <a:endParaRPr lang="en-US" sz="1400"/>
                    </a:p>
                  </a:txBody>
                  <a:tcPr marL="502920" marR="18288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extLst>
                  <a:ext uri="{0D108BD9-81ED-4DB2-BD59-A6C34878D82A}">
                    <a16:rowId xmlns:a16="http://schemas.microsoft.com/office/drawing/2014/main" val="10001"/>
                  </a:ext>
                </a:extLst>
              </a:tr>
              <a:tr h="120000">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extLst>
                  <a:ext uri="{0D108BD9-81ED-4DB2-BD59-A6C34878D82A}">
                    <a16:rowId xmlns:a16="http://schemas.microsoft.com/office/drawing/2014/main" val="10006"/>
                  </a:ext>
                </a:extLst>
              </a:tr>
              <a:tr h="832000">
                <a:tc>
                  <a:txBody>
                    <a:bodyPr/>
                    <a:lstStyle/>
                    <a:p>
                      <a:pPr lvl="0" algn="l">
                        <a:buNone/>
                      </a:pPr>
                      <a:r>
                        <a:rPr lang="en-US" sz="1400">
                          <a:solidFill>
                            <a:srgbClr val="0D004D"/>
                          </a:solidFill>
                        </a:rPr>
                        <a:t>When will the training materials be available?</a:t>
                      </a:r>
                    </a:p>
                  </a:txBody>
                  <a:tcPr marL="502920" marR="13716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tc>
                  <a:txBody>
                    <a:bodyPr/>
                    <a:lstStyle/>
                    <a:p>
                      <a:pPr algn="l"/>
                      <a:r>
                        <a:rPr lang="en-US" sz="1400">
                          <a:solidFill>
                            <a:srgbClr val="55506E"/>
                          </a:solidFill>
                        </a:rPr>
                        <a:t>Today's  PowerPoint presentation and recording will be posted to the BIE support site by 9/16</a:t>
                      </a:r>
                    </a:p>
                  </a:txBody>
                  <a:tcPr marL="502920" marR="18288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extLst>
                  <a:ext uri="{0D108BD9-81ED-4DB2-BD59-A6C34878D82A}">
                    <a16:rowId xmlns:a16="http://schemas.microsoft.com/office/drawing/2014/main" val="10002"/>
                  </a:ext>
                </a:extLst>
              </a:tr>
              <a:tr h="120000">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extLst>
                  <a:ext uri="{0D108BD9-81ED-4DB2-BD59-A6C34878D82A}">
                    <a16:rowId xmlns:a16="http://schemas.microsoft.com/office/drawing/2014/main" val="10007"/>
                  </a:ext>
                </a:extLst>
              </a:tr>
              <a:tr h="832000">
                <a:tc>
                  <a:txBody>
                    <a:bodyPr/>
                    <a:lstStyle/>
                    <a:p>
                      <a:pPr lvl="0" algn="l">
                        <a:buNone/>
                      </a:pPr>
                      <a:r>
                        <a:rPr lang="en-US" sz="1400" b="0" i="0" u="none" strike="noStrike" noProof="0">
                          <a:solidFill>
                            <a:srgbClr val="0D004D"/>
                          </a:solidFill>
                          <a:latin typeface="Plus Jakarta Sans"/>
                          <a:cs typeface="Plus Jakarta Sans"/>
                        </a:rPr>
                        <a:t>How do I know whether we should take the interim test or the summative test?</a:t>
                      </a:r>
                      <a:endParaRPr lang="en-US"/>
                    </a:p>
                  </a:txBody>
                  <a:tcPr marL="502920" marR="13716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tc>
                  <a:txBody>
                    <a:bodyPr/>
                    <a:lstStyle/>
                    <a:p>
                      <a:pPr lvl="0" algn="l">
                        <a:buNone/>
                      </a:pPr>
                      <a:r>
                        <a:rPr lang="en-US" sz="1100" b="0" i="0" u="none" strike="noStrike" noProof="0">
                          <a:solidFill>
                            <a:srgbClr val="55506E"/>
                          </a:solidFill>
                        </a:rPr>
                        <a:t>All schools are expected to administer the summative assessment. While interim assessments are not required, they are a valuable part of the BIE balanced assessment system and are encouraged to support instructional decision-making and student achievement.</a:t>
                      </a:r>
                      <a:endParaRPr lang="en-US" sz="1100"/>
                    </a:p>
                  </a:txBody>
                  <a:tcPr marL="502920" marR="18288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extLst>
                  <a:ext uri="{0D108BD9-81ED-4DB2-BD59-A6C34878D82A}">
                    <a16:rowId xmlns:a16="http://schemas.microsoft.com/office/drawing/2014/main" val="10003"/>
                  </a:ext>
                </a:extLst>
              </a:tr>
              <a:tr h="120000">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extLst>
                  <a:ext uri="{0D108BD9-81ED-4DB2-BD59-A6C34878D82A}">
                    <a16:rowId xmlns:a16="http://schemas.microsoft.com/office/drawing/2014/main" val="10008"/>
                  </a:ext>
                </a:extLst>
              </a:tr>
              <a:tr h="832000">
                <a:tc>
                  <a:txBody>
                    <a:bodyPr/>
                    <a:lstStyle/>
                    <a:p>
                      <a:pPr lvl="0" algn="l">
                        <a:buNone/>
                      </a:pPr>
                      <a:r>
                        <a:rPr lang="en-US" sz="1400" b="0" i="0" u="none" strike="noStrike" noProof="0">
                          <a:solidFill>
                            <a:srgbClr val="0D004D"/>
                          </a:solidFill>
                          <a:latin typeface="Plus Jakarta Sans"/>
                          <a:cs typeface="Plus Jakarta Sans"/>
                        </a:rPr>
                        <a:t>Are we going to get Interim test scripts (booklets) for Interim 1 and 2?</a:t>
                      </a:r>
                      <a:endParaRPr lang="en-US"/>
                    </a:p>
                  </a:txBody>
                  <a:tcPr marL="502920" marR="13716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tc>
                  <a:txBody>
                    <a:bodyPr/>
                    <a:lstStyle/>
                    <a:p>
                      <a:pPr lvl="0" algn="l">
                        <a:buNone/>
                      </a:pPr>
                      <a:r>
                        <a:rPr lang="en-US" sz="1200" b="0" i="0" u="none" strike="noStrike" noProof="0">
                          <a:solidFill>
                            <a:srgbClr val="55506E"/>
                          </a:solidFill>
                          <a:latin typeface="Plus Jakarta Sans"/>
                          <a:cs typeface="Plus Jakarta Sans"/>
                        </a:rPr>
                        <a:t> The proctor scripts for administering the assessments will be posted on the BIE support site. The scripts are included in the Test Administrator  Manual (TAM) that will be available on the BIE support site by the end of the day on  9/14/2026.</a:t>
                      </a:r>
                      <a:endParaRPr lang="en-US"/>
                    </a:p>
                  </a:txBody>
                  <a:tcPr marL="502920" marR="18288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extLst>
                  <a:ext uri="{0D108BD9-81ED-4DB2-BD59-A6C34878D82A}">
                    <a16:rowId xmlns:a16="http://schemas.microsoft.com/office/drawing/2014/main" val="10004"/>
                  </a:ext>
                </a:extLst>
              </a:tr>
            </a:tbl>
          </a:graphicData>
        </a:graphic>
      </p:graphicFrame>
      <p:sp>
        <p:nvSpPr>
          <p:cNvPr id="101" name="Q Badge 1"/>
          <p:cNvSpPr/>
          <p:nvPr/>
        </p:nvSpPr>
        <p:spPr>
          <a:xfrm>
            <a:off x="640080" y="1879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Q</a:t>
            </a:r>
          </a:p>
        </p:txBody>
      </p:sp>
      <p:sp>
        <p:nvSpPr>
          <p:cNvPr id="102" name="A Badge 1"/>
          <p:cNvSpPr/>
          <p:nvPr/>
        </p:nvSpPr>
        <p:spPr>
          <a:xfrm>
            <a:off x="5039720" y="1879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A</a:t>
            </a:r>
          </a:p>
        </p:txBody>
      </p:sp>
      <p:sp>
        <p:nvSpPr>
          <p:cNvPr id="103" name="Q Badge 2"/>
          <p:cNvSpPr/>
          <p:nvPr/>
        </p:nvSpPr>
        <p:spPr>
          <a:xfrm>
            <a:off x="640080" y="2831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Q</a:t>
            </a:r>
          </a:p>
        </p:txBody>
      </p:sp>
      <p:sp>
        <p:nvSpPr>
          <p:cNvPr id="104" name="A Badge 2"/>
          <p:cNvSpPr/>
          <p:nvPr/>
        </p:nvSpPr>
        <p:spPr>
          <a:xfrm>
            <a:off x="5039720" y="2831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A</a:t>
            </a:r>
          </a:p>
        </p:txBody>
      </p:sp>
      <p:sp>
        <p:nvSpPr>
          <p:cNvPr id="105" name="Q Badge 3"/>
          <p:cNvSpPr/>
          <p:nvPr/>
        </p:nvSpPr>
        <p:spPr>
          <a:xfrm>
            <a:off x="640080" y="3783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Q</a:t>
            </a:r>
          </a:p>
        </p:txBody>
      </p:sp>
      <p:sp>
        <p:nvSpPr>
          <p:cNvPr id="106" name="A Badge 3"/>
          <p:cNvSpPr/>
          <p:nvPr/>
        </p:nvSpPr>
        <p:spPr>
          <a:xfrm>
            <a:off x="5039720" y="3783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A</a:t>
            </a:r>
          </a:p>
        </p:txBody>
      </p:sp>
      <p:sp>
        <p:nvSpPr>
          <p:cNvPr id="107" name="Q Badge 4"/>
          <p:cNvSpPr/>
          <p:nvPr/>
        </p:nvSpPr>
        <p:spPr>
          <a:xfrm>
            <a:off x="640080" y="4735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Q</a:t>
            </a:r>
          </a:p>
        </p:txBody>
      </p:sp>
      <p:sp>
        <p:nvSpPr>
          <p:cNvPr id="108" name="A Badge 4"/>
          <p:cNvSpPr/>
          <p:nvPr/>
        </p:nvSpPr>
        <p:spPr>
          <a:xfrm>
            <a:off x="5039720" y="4735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A</a:t>
            </a:r>
          </a:p>
        </p:txBody>
      </p:sp>
      <p:sp>
        <p:nvSpPr>
          <p:cNvPr id="109" name="Q Badge 5"/>
          <p:cNvSpPr/>
          <p:nvPr/>
        </p:nvSpPr>
        <p:spPr>
          <a:xfrm>
            <a:off x="640080" y="5687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Q</a:t>
            </a:r>
          </a:p>
        </p:txBody>
      </p:sp>
      <p:sp>
        <p:nvSpPr>
          <p:cNvPr id="110" name="A Badge 5"/>
          <p:cNvSpPr/>
          <p:nvPr/>
        </p:nvSpPr>
        <p:spPr>
          <a:xfrm>
            <a:off x="5039720" y="5687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A</a:t>
            </a:r>
          </a:p>
        </p:txBody>
      </p:sp>
    </p:spTree>
    <p:extLst>
      <p:ext uri="{BB962C8B-B14F-4D97-AF65-F5344CB8AC3E}">
        <p14:creationId xmlns:p14="http://schemas.microsoft.com/office/powerpoint/2010/main" val="36340109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073A3-7187-4DF0-8CAC-2583D3117B4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987426-ECE0-04B6-A292-548F04AEBCC2}"/>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89</a:t>
            </a:fld>
            <a:endParaRPr lang="en-US" noProof="0"/>
          </a:p>
        </p:txBody>
      </p:sp>
      <p:sp>
        <p:nvSpPr>
          <p:cNvPr id="10" name="Title 1">
            <a:extLst>
              <a:ext uri="{FF2B5EF4-FFF2-40B4-BE49-F238E27FC236}">
                <a16:creationId xmlns:a16="http://schemas.microsoft.com/office/drawing/2014/main" id="{231A65E5-194A-0190-C2BC-9B31FBECD205}"/>
              </a:ext>
            </a:extLst>
          </p:cNvPr>
          <p:cNvSpPr txBox="1">
            <a:spLocks/>
          </p:cNvSpPr>
          <p:nvPr/>
        </p:nvSpPr>
        <p:spPr bwMode="gray">
          <a:xfrm>
            <a:off x="548639" y="0"/>
            <a:ext cx="10053458" cy="1161535"/>
          </a:xfrm>
        </p:spPr>
        <p:txBody>
          <a:bodyPr lIns="91440" tIns="45720" rIns="91440" bIns="45720"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a:t>Questions &amp; Answers</a:t>
            </a:r>
            <a:r>
              <a:rPr lang="en-US" b="0"/>
              <a:t>​</a:t>
            </a:r>
            <a:endParaRPr lang="en-US" sz="4000">
              <a:latin typeface="Plus Jakarta Sans" pitchFamily="2" charset="0"/>
              <a:cs typeface="Plus Jakarta Sans" pitchFamily="2" charset="0"/>
            </a:endParaRPr>
          </a:p>
        </p:txBody>
      </p:sp>
      <p:sp>
        <p:nvSpPr>
          <p:cNvPr id="11" name="Text Placeholder 2">
            <a:extLst>
              <a:ext uri="{FF2B5EF4-FFF2-40B4-BE49-F238E27FC236}">
                <a16:creationId xmlns:a16="http://schemas.microsoft.com/office/drawing/2014/main" id="{1790B642-3008-4549-263A-5205705D567C}"/>
              </a:ext>
            </a:extLst>
          </p:cNvPr>
          <p:cNvSpPr txBox="1">
            <a:spLocks/>
          </p:cNvSpPr>
          <p:nvPr/>
        </p:nvSpPr>
        <p:spPr bwMode="gray">
          <a:xfrm>
            <a:off x="548640" y="1769638"/>
            <a:ext cx="843472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457200" indent="-457200">
              <a:buFont typeface="+mj-lt"/>
              <a:buAutoNum type="arabicPeriod" startAt="4"/>
            </a:pPr>
            <a:endParaRPr lang="en-US" sz="2000" b="0">
              <a:solidFill>
                <a:srgbClr val="0D004D"/>
              </a:solidFill>
              <a:latin typeface="+mn-lt"/>
            </a:endParaRPr>
          </a:p>
        </p:txBody>
      </p:sp>
      <p:graphicFrame>
        <p:nvGraphicFramePr>
          <p:cNvPr id="20" name="Q&amp;A Table">
            <a:extLst>
              <a:ext uri="{FF2B5EF4-FFF2-40B4-BE49-F238E27FC236}">
                <a16:creationId xmlns:a16="http://schemas.microsoft.com/office/drawing/2014/main" id="{96CF730B-78DC-B687-A68E-A5134338F968}"/>
              </a:ext>
            </a:extLst>
          </p:cNvPr>
          <p:cNvGraphicFramePr>
            <a:graphicFrameLocks noGrp="1"/>
          </p:cNvGraphicFramePr>
          <p:nvPr>
            <p:extLst>
              <p:ext uri="{D42A27DB-BD31-4B8C-83A1-F6EECF244321}">
                <p14:modId xmlns:p14="http://schemas.microsoft.com/office/powerpoint/2010/main" val="529243687"/>
              </p:ext>
            </p:extLst>
          </p:nvPr>
        </p:nvGraphicFramePr>
        <p:xfrm>
          <a:off x="548640" y="1600200"/>
          <a:ext cx="10053457" cy="4844320"/>
        </p:xfrm>
        <a:graphic>
          <a:graphicData uri="http://schemas.openxmlformats.org/drawingml/2006/table">
            <a:tbl>
              <a:tblPr/>
              <a:tblGrid>
                <a:gridCol w="4423833">
                  <a:extLst>
                    <a:ext uri="{9D8B030D-6E8A-4147-A177-3AD203B41FA5}">
                      <a16:colId xmlns:a16="http://schemas.microsoft.com/office/drawing/2014/main" val="20000"/>
                    </a:ext>
                  </a:extLst>
                </a:gridCol>
                <a:gridCol w="5629624">
                  <a:extLst>
                    <a:ext uri="{9D8B030D-6E8A-4147-A177-3AD203B41FA5}">
                      <a16:colId xmlns:a16="http://schemas.microsoft.com/office/drawing/2014/main" val="20001"/>
                    </a:ext>
                  </a:extLst>
                </a:gridCol>
              </a:tblGrid>
              <a:tr h="832000">
                <a:tc>
                  <a:txBody>
                    <a:bodyPr/>
                    <a:lstStyle/>
                    <a:p>
                      <a:pPr lvl="0" algn="l">
                        <a:buNone/>
                      </a:pPr>
                      <a:r>
                        <a:rPr lang="en-US" sz="1400" b="0" i="0" u="none" strike="noStrike" noProof="0">
                          <a:solidFill>
                            <a:srgbClr val="0D004D"/>
                          </a:solidFill>
                        </a:rPr>
                        <a:t>Are the dates out for the summative assessment?</a:t>
                      </a:r>
                      <a:endParaRPr lang="en-US"/>
                    </a:p>
                  </a:txBody>
                  <a:tcPr marL="502920" marR="137160" marT="91440" marB="91440" anchor="ctr">
                    <a:lnL w="19050" cap="flat">
                      <a:solidFill>
                        <a:srgbClr val="8B7FE0"/>
                      </a:solidFill>
                    </a:lnL>
                    <a:lnR w="19050" cap="flat">
                      <a:solidFill>
                        <a:srgbClr val="8B7FE0"/>
                      </a:solidFill>
                    </a:lnR>
                    <a:lnT w="19050" cap="flat">
                      <a:solidFill>
                        <a:srgbClr val="8B7FE0"/>
                      </a:solidFill>
                    </a:lnT>
                    <a:lnB w="19050" cap="flat">
                      <a:solidFill>
                        <a:srgbClr val="8B7FE0"/>
                      </a:solidFill>
                    </a:lnB>
                    <a:solidFill>
                      <a:srgbClr val="FFFFFF"/>
                    </a:solidFill>
                  </a:tcPr>
                </a:tc>
                <a:tc>
                  <a:txBody>
                    <a:bodyPr/>
                    <a:lstStyle/>
                    <a:p>
                      <a:pPr lvl="0" algn="l">
                        <a:buNone/>
                      </a:pPr>
                      <a:r>
                        <a:rPr lang="en-US" sz="1400" b="0" i="0" u="none" strike="noStrike" noProof="0">
                          <a:solidFill>
                            <a:srgbClr val="55506E"/>
                          </a:solidFill>
                          <a:latin typeface="Plus Jakarta Sans"/>
                          <a:cs typeface="Plus Jakarta Sans"/>
                        </a:rPr>
                        <a:t>The assessment calendar was sent to all schools in August 2026. The summative testing window is 3/22/2027 to 4/30/2027.</a:t>
                      </a:r>
                      <a:endParaRPr lang="en-US" sz="1400"/>
                    </a:p>
                  </a:txBody>
                  <a:tcPr marL="502920" marR="182880" marT="91440" marB="91440" anchor="ctr">
                    <a:lnL w="19050" cap="flat">
                      <a:solidFill>
                        <a:srgbClr val="8B7FE0"/>
                      </a:solidFill>
                    </a:lnL>
                    <a:lnR w="19050" cap="flat">
                      <a:solidFill>
                        <a:srgbClr val="8B7FE0"/>
                      </a:solidFill>
                    </a:lnR>
                    <a:lnT w="19050" cap="flat">
                      <a:solidFill>
                        <a:srgbClr val="8B7FE0"/>
                      </a:solidFill>
                    </a:lnT>
                    <a:lnB w="19050" cap="flat">
                      <a:solidFill>
                        <a:srgbClr val="8B7FE0"/>
                      </a:solidFill>
                    </a:lnB>
                    <a:solidFill>
                      <a:srgbClr val="FFFFFF"/>
                    </a:solidFill>
                  </a:tcPr>
                </a:tc>
                <a:extLst>
                  <a:ext uri="{0D108BD9-81ED-4DB2-BD59-A6C34878D82A}">
                    <a16:rowId xmlns:a16="http://schemas.microsoft.com/office/drawing/2014/main" val="10000"/>
                  </a:ext>
                </a:extLst>
              </a:tr>
              <a:tr h="120000">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extLst>
                  <a:ext uri="{0D108BD9-81ED-4DB2-BD59-A6C34878D82A}">
                    <a16:rowId xmlns:a16="http://schemas.microsoft.com/office/drawing/2014/main" val="10005"/>
                  </a:ext>
                </a:extLst>
              </a:tr>
              <a:tr h="832000">
                <a:tc>
                  <a:txBody>
                    <a:bodyPr/>
                    <a:lstStyle/>
                    <a:p>
                      <a:pPr lvl="0" algn="l">
                        <a:buNone/>
                      </a:pPr>
                      <a:r>
                        <a:rPr lang="en-US" sz="1400" b="0" i="0" u="none" strike="noStrike" noProof="0">
                          <a:solidFill>
                            <a:srgbClr val="0D004D"/>
                          </a:solidFill>
                          <a:latin typeface="Plus Jakarta Sans"/>
                          <a:cs typeface="Plus Jakarta Sans"/>
                        </a:rPr>
                        <a:t>It was mentioned that only test that are administered by October 12th would get test results?</a:t>
                      </a:r>
                      <a:endParaRPr lang="en-US"/>
                    </a:p>
                  </a:txBody>
                  <a:tcPr marL="502920" marR="13716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tc>
                  <a:txBody>
                    <a:bodyPr/>
                    <a:lstStyle/>
                    <a:p>
                      <a:pPr lvl="0" algn="l">
                        <a:lnSpc>
                          <a:spcPct val="100000"/>
                        </a:lnSpc>
                        <a:spcBef>
                          <a:spcPts val="0"/>
                        </a:spcBef>
                        <a:spcAft>
                          <a:spcPts val="0"/>
                        </a:spcAft>
                        <a:buNone/>
                      </a:pPr>
                      <a:r>
                        <a:rPr lang="en-US" sz="1400" b="0" i="0" u="none" strike="noStrike" noProof="0">
                          <a:solidFill>
                            <a:srgbClr val="55506E"/>
                          </a:solidFill>
                        </a:rPr>
                        <a:t>Students who test at the beginning of the testing window will have interim 1 results available on October 12. After that point, schools should expect to see results within 5 business days after a student tests.</a:t>
                      </a:r>
                    </a:p>
                  </a:txBody>
                  <a:tcPr marL="502920" marR="18288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extLst>
                  <a:ext uri="{0D108BD9-81ED-4DB2-BD59-A6C34878D82A}">
                    <a16:rowId xmlns:a16="http://schemas.microsoft.com/office/drawing/2014/main" val="10001"/>
                  </a:ext>
                </a:extLst>
              </a:tr>
              <a:tr h="120000">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extLst>
                  <a:ext uri="{0D108BD9-81ED-4DB2-BD59-A6C34878D82A}">
                    <a16:rowId xmlns:a16="http://schemas.microsoft.com/office/drawing/2014/main" val="10006"/>
                  </a:ext>
                </a:extLst>
              </a:tr>
              <a:tr h="832000">
                <a:tc>
                  <a:txBody>
                    <a:bodyPr/>
                    <a:lstStyle/>
                    <a:p>
                      <a:pPr lvl="0" algn="l">
                        <a:buNone/>
                      </a:pPr>
                      <a:endParaRPr lang="en-US" sz="1400">
                        <a:solidFill>
                          <a:srgbClr val="0D004D"/>
                        </a:solidFill>
                      </a:endParaRPr>
                    </a:p>
                  </a:txBody>
                  <a:tcPr marL="502920" marR="13716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tc>
                  <a:txBody>
                    <a:bodyPr/>
                    <a:lstStyle/>
                    <a:p>
                      <a:pPr algn="l"/>
                      <a:endParaRPr lang="en-US" sz="1400">
                        <a:solidFill>
                          <a:srgbClr val="55506E"/>
                        </a:solidFill>
                      </a:endParaRPr>
                    </a:p>
                  </a:txBody>
                  <a:tcPr marL="502920" marR="18288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extLst>
                  <a:ext uri="{0D108BD9-81ED-4DB2-BD59-A6C34878D82A}">
                    <a16:rowId xmlns:a16="http://schemas.microsoft.com/office/drawing/2014/main" val="10002"/>
                  </a:ext>
                </a:extLst>
              </a:tr>
              <a:tr h="120000">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extLst>
                  <a:ext uri="{0D108BD9-81ED-4DB2-BD59-A6C34878D82A}">
                    <a16:rowId xmlns:a16="http://schemas.microsoft.com/office/drawing/2014/main" val="10007"/>
                  </a:ext>
                </a:extLst>
              </a:tr>
              <a:tr h="832000">
                <a:tc>
                  <a:txBody>
                    <a:bodyPr/>
                    <a:lstStyle/>
                    <a:p>
                      <a:pPr lvl="0" algn="l">
                        <a:buNone/>
                      </a:pPr>
                      <a:endParaRPr lang="en-US" sz="1400" b="0" i="0" u="none" strike="noStrike" noProof="0">
                        <a:solidFill>
                          <a:srgbClr val="0D004D"/>
                        </a:solidFill>
                        <a:latin typeface="Plus Jakarta Sans"/>
                        <a:cs typeface="Plus Jakarta Sans"/>
                      </a:endParaRPr>
                    </a:p>
                  </a:txBody>
                  <a:tcPr marL="502920" marR="13716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tc>
                  <a:txBody>
                    <a:bodyPr/>
                    <a:lstStyle/>
                    <a:p>
                      <a:pPr lvl="0" algn="l">
                        <a:buNone/>
                      </a:pPr>
                      <a:endParaRPr lang="en-US" sz="1400" b="0" i="0" u="none" strike="noStrike" noProof="0">
                        <a:solidFill>
                          <a:srgbClr val="55506E"/>
                        </a:solidFill>
                        <a:latin typeface="Plus Jakarta Sans"/>
                        <a:cs typeface="Plus Jakarta Sans"/>
                      </a:endParaRPr>
                    </a:p>
                  </a:txBody>
                  <a:tcPr marL="502920" marR="18288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extLst>
                  <a:ext uri="{0D108BD9-81ED-4DB2-BD59-A6C34878D82A}">
                    <a16:rowId xmlns:a16="http://schemas.microsoft.com/office/drawing/2014/main" val="10003"/>
                  </a:ext>
                </a:extLst>
              </a:tr>
              <a:tr h="120000">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tc>
                  <a:txBody>
                    <a:bodyPr/>
                    <a:lstStyle/>
                    <a:p>
                      <a:endParaRPr lang="en-US" sz="200"/>
                    </a:p>
                  </a:txBody>
                  <a:tcPr marL="0" marR="0" marT="0" marB="0">
                    <a:lnL w="0">
                      <a:noFill/>
                    </a:lnL>
                    <a:lnR w="0">
                      <a:noFill/>
                    </a:lnR>
                    <a:lnT w="19050" cap="flat" cmpd="sng" algn="ctr">
                      <a:solidFill>
                        <a:srgbClr val="8B7FE0"/>
                      </a:solidFill>
                      <a:prstDash val="solid"/>
                      <a:round/>
                      <a:headEnd type="none" w="med" len="med"/>
                      <a:tailEnd type="none" w="med" len="med"/>
                    </a:lnT>
                    <a:lnB w="0">
                      <a:noFill/>
                    </a:lnB>
                    <a:noFill/>
                  </a:tcPr>
                </a:tc>
                <a:extLst>
                  <a:ext uri="{0D108BD9-81ED-4DB2-BD59-A6C34878D82A}">
                    <a16:rowId xmlns:a16="http://schemas.microsoft.com/office/drawing/2014/main" val="10008"/>
                  </a:ext>
                </a:extLst>
              </a:tr>
              <a:tr h="832000">
                <a:tc>
                  <a:txBody>
                    <a:bodyPr/>
                    <a:lstStyle/>
                    <a:p>
                      <a:pPr lvl="0" algn="l">
                        <a:buNone/>
                      </a:pPr>
                      <a:endParaRPr lang="en-US" sz="1400" b="0" i="0" u="none" strike="noStrike" noProof="0">
                        <a:solidFill>
                          <a:srgbClr val="0D004D"/>
                        </a:solidFill>
                        <a:latin typeface="Plus Jakarta Sans"/>
                        <a:cs typeface="Plus Jakarta Sans"/>
                      </a:endParaRPr>
                    </a:p>
                  </a:txBody>
                  <a:tcPr marL="502920" marR="13716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tc>
                  <a:txBody>
                    <a:bodyPr/>
                    <a:lstStyle/>
                    <a:p>
                      <a:pPr lvl="0" algn="l">
                        <a:buNone/>
                      </a:pPr>
                      <a:endParaRPr lang="en-US" sz="1200" b="0" i="0" u="none" strike="noStrike" noProof="0">
                        <a:solidFill>
                          <a:srgbClr val="55506E"/>
                        </a:solidFill>
                        <a:latin typeface="Plus Jakarta Sans"/>
                        <a:cs typeface="Plus Jakarta Sans"/>
                      </a:endParaRPr>
                    </a:p>
                  </a:txBody>
                  <a:tcPr marL="502920" marR="182880" marT="91440" marB="91440" anchor="ctr">
                    <a:lnL w="19050" cap="flat">
                      <a:solidFill>
                        <a:srgbClr val="8B7FE0"/>
                      </a:solidFill>
                    </a:lnL>
                    <a:lnR w="19050" cap="flat">
                      <a:solidFill>
                        <a:srgbClr val="8B7FE0"/>
                      </a:solidFill>
                    </a:lnR>
                    <a:lnT w="19050" cap="flat">
                      <a:noFill/>
                    </a:lnT>
                    <a:lnB w="19050" cap="flat">
                      <a:solidFill>
                        <a:srgbClr val="8B7FE0"/>
                      </a:solidFill>
                    </a:lnB>
                    <a:solidFill>
                      <a:srgbClr val="FFFFFF"/>
                    </a:solidFill>
                  </a:tcPr>
                </a:tc>
                <a:extLst>
                  <a:ext uri="{0D108BD9-81ED-4DB2-BD59-A6C34878D82A}">
                    <a16:rowId xmlns:a16="http://schemas.microsoft.com/office/drawing/2014/main" val="10004"/>
                  </a:ext>
                </a:extLst>
              </a:tr>
            </a:tbl>
          </a:graphicData>
        </a:graphic>
      </p:graphicFrame>
      <p:sp>
        <p:nvSpPr>
          <p:cNvPr id="101" name="Q Badge 1">
            <a:extLst>
              <a:ext uri="{FF2B5EF4-FFF2-40B4-BE49-F238E27FC236}">
                <a16:creationId xmlns:a16="http://schemas.microsoft.com/office/drawing/2014/main" id="{D330D03A-61C2-A1D0-A805-82EC62546D10}"/>
              </a:ext>
            </a:extLst>
          </p:cNvPr>
          <p:cNvSpPr/>
          <p:nvPr/>
        </p:nvSpPr>
        <p:spPr>
          <a:xfrm>
            <a:off x="640080" y="1879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Q</a:t>
            </a:r>
          </a:p>
        </p:txBody>
      </p:sp>
      <p:sp>
        <p:nvSpPr>
          <p:cNvPr id="102" name="A Badge 1">
            <a:extLst>
              <a:ext uri="{FF2B5EF4-FFF2-40B4-BE49-F238E27FC236}">
                <a16:creationId xmlns:a16="http://schemas.microsoft.com/office/drawing/2014/main" id="{22BAF82C-4001-C826-E77E-C97A59615B8B}"/>
              </a:ext>
            </a:extLst>
          </p:cNvPr>
          <p:cNvSpPr/>
          <p:nvPr/>
        </p:nvSpPr>
        <p:spPr>
          <a:xfrm>
            <a:off x="5039720" y="1879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A</a:t>
            </a:r>
          </a:p>
        </p:txBody>
      </p:sp>
      <p:sp>
        <p:nvSpPr>
          <p:cNvPr id="103" name="Q Badge 2">
            <a:extLst>
              <a:ext uri="{FF2B5EF4-FFF2-40B4-BE49-F238E27FC236}">
                <a16:creationId xmlns:a16="http://schemas.microsoft.com/office/drawing/2014/main" id="{0C64D538-2860-5D79-7061-4CBDC9A83B40}"/>
              </a:ext>
            </a:extLst>
          </p:cNvPr>
          <p:cNvSpPr/>
          <p:nvPr/>
        </p:nvSpPr>
        <p:spPr>
          <a:xfrm>
            <a:off x="640080" y="2831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Q</a:t>
            </a:r>
          </a:p>
        </p:txBody>
      </p:sp>
      <p:sp>
        <p:nvSpPr>
          <p:cNvPr id="104" name="A Badge 2">
            <a:extLst>
              <a:ext uri="{FF2B5EF4-FFF2-40B4-BE49-F238E27FC236}">
                <a16:creationId xmlns:a16="http://schemas.microsoft.com/office/drawing/2014/main" id="{0C272302-576F-A799-0382-919EC63C5511}"/>
              </a:ext>
            </a:extLst>
          </p:cNvPr>
          <p:cNvSpPr/>
          <p:nvPr/>
        </p:nvSpPr>
        <p:spPr>
          <a:xfrm>
            <a:off x="5039720" y="2831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A</a:t>
            </a:r>
          </a:p>
        </p:txBody>
      </p:sp>
      <p:sp>
        <p:nvSpPr>
          <p:cNvPr id="105" name="Q Badge 3">
            <a:extLst>
              <a:ext uri="{FF2B5EF4-FFF2-40B4-BE49-F238E27FC236}">
                <a16:creationId xmlns:a16="http://schemas.microsoft.com/office/drawing/2014/main" id="{BAF9298D-B928-7612-674C-96C53CF49E9D}"/>
              </a:ext>
            </a:extLst>
          </p:cNvPr>
          <p:cNvSpPr/>
          <p:nvPr/>
        </p:nvSpPr>
        <p:spPr>
          <a:xfrm>
            <a:off x="640080" y="3783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Q</a:t>
            </a:r>
          </a:p>
        </p:txBody>
      </p:sp>
      <p:sp>
        <p:nvSpPr>
          <p:cNvPr id="106" name="A Badge 3">
            <a:extLst>
              <a:ext uri="{FF2B5EF4-FFF2-40B4-BE49-F238E27FC236}">
                <a16:creationId xmlns:a16="http://schemas.microsoft.com/office/drawing/2014/main" id="{D6B4F05C-B48F-2500-F440-80A204922676}"/>
              </a:ext>
            </a:extLst>
          </p:cNvPr>
          <p:cNvSpPr/>
          <p:nvPr/>
        </p:nvSpPr>
        <p:spPr>
          <a:xfrm>
            <a:off x="5039720" y="3783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A</a:t>
            </a:r>
          </a:p>
        </p:txBody>
      </p:sp>
      <p:sp>
        <p:nvSpPr>
          <p:cNvPr id="107" name="Q Badge 4">
            <a:extLst>
              <a:ext uri="{FF2B5EF4-FFF2-40B4-BE49-F238E27FC236}">
                <a16:creationId xmlns:a16="http://schemas.microsoft.com/office/drawing/2014/main" id="{330D8668-1C39-1B6D-59DA-C6F76B936697}"/>
              </a:ext>
            </a:extLst>
          </p:cNvPr>
          <p:cNvSpPr/>
          <p:nvPr/>
        </p:nvSpPr>
        <p:spPr>
          <a:xfrm>
            <a:off x="640080" y="4735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Q</a:t>
            </a:r>
          </a:p>
        </p:txBody>
      </p:sp>
      <p:sp>
        <p:nvSpPr>
          <p:cNvPr id="108" name="A Badge 4">
            <a:extLst>
              <a:ext uri="{FF2B5EF4-FFF2-40B4-BE49-F238E27FC236}">
                <a16:creationId xmlns:a16="http://schemas.microsoft.com/office/drawing/2014/main" id="{0BB23589-BC91-01E9-D0CC-9643F03B82AE}"/>
              </a:ext>
            </a:extLst>
          </p:cNvPr>
          <p:cNvSpPr/>
          <p:nvPr/>
        </p:nvSpPr>
        <p:spPr>
          <a:xfrm>
            <a:off x="5039720" y="4735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A</a:t>
            </a:r>
          </a:p>
        </p:txBody>
      </p:sp>
      <p:sp>
        <p:nvSpPr>
          <p:cNvPr id="109" name="Q Badge 5">
            <a:extLst>
              <a:ext uri="{FF2B5EF4-FFF2-40B4-BE49-F238E27FC236}">
                <a16:creationId xmlns:a16="http://schemas.microsoft.com/office/drawing/2014/main" id="{26D131A2-C984-76DC-4A8D-A4B49A7C0B75}"/>
              </a:ext>
            </a:extLst>
          </p:cNvPr>
          <p:cNvSpPr/>
          <p:nvPr/>
        </p:nvSpPr>
        <p:spPr>
          <a:xfrm>
            <a:off x="640080" y="5687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Q</a:t>
            </a:r>
          </a:p>
        </p:txBody>
      </p:sp>
      <p:sp>
        <p:nvSpPr>
          <p:cNvPr id="110" name="A Badge 5">
            <a:extLst>
              <a:ext uri="{FF2B5EF4-FFF2-40B4-BE49-F238E27FC236}">
                <a16:creationId xmlns:a16="http://schemas.microsoft.com/office/drawing/2014/main" id="{E5EA325F-2FA7-5D56-8E85-E517FB49D1B1}"/>
              </a:ext>
            </a:extLst>
          </p:cNvPr>
          <p:cNvSpPr/>
          <p:nvPr/>
        </p:nvSpPr>
        <p:spPr>
          <a:xfrm>
            <a:off x="5039720" y="5687040"/>
            <a:ext cx="274320" cy="274320"/>
          </a:xfrm>
          <a:prstGeom prst="ellipse">
            <a:avLst/>
          </a:prstGeom>
          <a:solidFill>
            <a:srgbClr val="0D004D"/>
          </a:solidFill>
          <a:ln>
            <a:noFill/>
          </a:ln>
        </p:spPr>
        <p:txBody>
          <a:bodyPr lIns="0" tIns="0" rIns="0" bIns="0" anchor="ctr"/>
          <a:lstStyle/>
          <a:p>
            <a:pPr algn="ctr"/>
            <a:r>
              <a:rPr lang="en-US" sz="1200" b="1">
                <a:solidFill>
                  <a:srgbClr val="FFFFFF"/>
                </a:solidFill>
                <a:latin typeface="+mn-lt"/>
              </a:rPr>
              <a:t>A</a:t>
            </a:r>
          </a:p>
        </p:txBody>
      </p:sp>
    </p:spTree>
    <p:extLst>
      <p:ext uri="{BB962C8B-B14F-4D97-AF65-F5344CB8AC3E}">
        <p14:creationId xmlns:p14="http://schemas.microsoft.com/office/powerpoint/2010/main" val="29665621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7C2EF-708B-A31C-56B5-2842840A3B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82D517-21C8-F1B3-BFE9-671E8521CB70}"/>
              </a:ext>
            </a:extLst>
          </p:cNvPr>
          <p:cNvSpPr>
            <a:spLocks noGrp="1"/>
          </p:cNvSpPr>
          <p:nvPr>
            <p:ph type="ctrTitle"/>
          </p:nvPr>
        </p:nvSpPr>
        <p:spPr/>
        <p:txBody>
          <a:bodyPr/>
          <a:lstStyle/>
          <a:p>
            <a:r>
              <a:rPr lang="en-US" sz="5000"/>
              <a:t>Resources</a:t>
            </a:r>
          </a:p>
        </p:txBody>
      </p:sp>
      <p:pic>
        <p:nvPicPr>
          <p:cNvPr id="4" name="Picture 3">
            <a:extLst>
              <a:ext uri="{FF2B5EF4-FFF2-40B4-BE49-F238E27FC236}">
                <a16:creationId xmlns:a16="http://schemas.microsoft.com/office/drawing/2014/main" id="{38AA2B1E-3C20-0A0C-C32F-FC56DCA2591A}"/>
              </a:ext>
            </a:extLst>
          </p:cNvPr>
          <p:cNvPicPr/>
          <p:nvPr/>
        </p:nvPicPr>
        <p:blipFill>
          <a:blip r:embed="rId3">
            <a:extLst>
              <a:ext uri="{28A0092B-C50C-407E-A947-70E740481C1C}">
                <a14:useLocalDpi xmlns:a14="http://schemas.microsoft.com/office/drawing/2010/main" val="0"/>
              </a:ext>
            </a:extLst>
          </a:blip>
          <a:srcRect/>
          <a:stretch/>
        </p:blipFill>
        <p:spPr bwMode="auto">
          <a:xfrm>
            <a:off x="3203828" y="229749"/>
            <a:ext cx="1097280" cy="1097280"/>
          </a:xfrm>
          <a:prstGeom prst="rect">
            <a:avLst/>
          </a:prstGeom>
          <a:noFill/>
          <a:ln>
            <a:noFill/>
          </a:ln>
        </p:spPr>
      </p:pic>
    </p:spTree>
    <p:extLst>
      <p:ext uri="{BB962C8B-B14F-4D97-AF65-F5344CB8AC3E}">
        <p14:creationId xmlns:p14="http://schemas.microsoft.com/office/powerpoint/2010/main" val="7780402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E8E44-EBB5-F70A-2AE2-A6AF6193E47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09E1F51-4A4D-2CCA-5005-82F387C7BC0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91</a:t>
            </a:fld>
            <a:endParaRPr lang="en-US" noProof="0"/>
          </a:p>
        </p:txBody>
      </p:sp>
      <p:sp>
        <p:nvSpPr>
          <p:cNvPr id="10" name="Title 1">
            <a:extLst>
              <a:ext uri="{FF2B5EF4-FFF2-40B4-BE49-F238E27FC236}">
                <a16:creationId xmlns:a16="http://schemas.microsoft.com/office/drawing/2014/main" id="{E7C5B9F6-B8DB-13A3-CD8C-790875F52473}"/>
              </a:ext>
            </a:extLst>
          </p:cNvPr>
          <p:cNvSpPr txBox="1">
            <a:spLocks/>
          </p:cNvSpPr>
          <p:nvPr/>
        </p:nvSpPr>
        <p:spPr bwMode="gray">
          <a:xfrm>
            <a:off x="548639" y="0"/>
            <a:ext cx="10350020"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Resources</a:t>
            </a:r>
          </a:p>
        </p:txBody>
      </p:sp>
      <p:sp>
        <p:nvSpPr>
          <p:cNvPr id="11" name="Text Placeholder 2">
            <a:extLst>
              <a:ext uri="{FF2B5EF4-FFF2-40B4-BE49-F238E27FC236}">
                <a16:creationId xmlns:a16="http://schemas.microsoft.com/office/drawing/2014/main" id="{A1E0C909-D409-8FF2-986B-FDF69D7E2154}"/>
              </a:ext>
            </a:extLst>
          </p:cNvPr>
          <p:cNvSpPr txBox="1">
            <a:spLocks/>
          </p:cNvSpPr>
          <p:nvPr/>
        </p:nvSpPr>
        <p:spPr bwMode="gray">
          <a:xfrm>
            <a:off x="548639" y="1769638"/>
            <a:ext cx="5547361"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800" b="0">
                <a:solidFill>
                  <a:srgbClr val="0D004D"/>
                </a:solidFill>
                <a:latin typeface="+mn-lt"/>
              </a:rPr>
              <a:t>Non-secure Practice Tests, Test Administrator Manual, documentation, and guides are all available on the BIE portal at </a:t>
            </a:r>
            <a:r>
              <a:rPr lang="en-US" sz="2800" b="0">
                <a:solidFill>
                  <a:schemeClr val="tx2">
                    <a:lumMod val="50000"/>
                    <a:lumOff val="50000"/>
                  </a:schemeClr>
                </a:solidFill>
                <a:latin typeface="+mn-lt"/>
                <a:hlinkClick r:id="rId3">
                  <a:extLst>
                    <a:ext uri="{A12FA001-AC4F-418D-AE19-62706E023703}">
                      <ahyp:hlinkClr xmlns:ahyp="http://schemas.microsoft.com/office/drawing/2018/hyperlinkcolor" val="tx"/>
                    </a:ext>
                  </a:extLst>
                </a:hlinkClick>
              </a:rPr>
              <a:t>https://bie.mypearsonsupport.com</a:t>
            </a:r>
            <a:r>
              <a:rPr lang="en-US" sz="2800" b="0">
                <a:solidFill>
                  <a:srgbClr val="0D004D"/>
                </a:solidFill>
                <a:latin typeface="+mn-lt"/>
              </a:rPr>
              <a:t>. </a:t>
            </a:r>
          </a:p>
          <a:p>
            <a:endParaRPr lang="en-US" sz="2800" b="0">
              <a:solidFill>
                <a:srgbClr val="0D004D"/>
              </a:solidFill>
              <a:latin typeface="+mn-lt"/>
            </a:endParaRPr>
          </a:p>
          <a:p>
            <a:r>
              <a:rPr lang="en-US" sz="2800" b="0">
                <a:solidFill>
                  <a:srgbClr val="0D004D"/>
                </a:solidFill>
                <a:latin typeface="+mn-lt"/>
              </a:rPr>
              <a:t>Resources specific to the Interim Assessments can be found on the Interim Resources page.</a:t>
            </a:r>
          </a:p>
        </p:txBody>
      </p:sp>
      <p:pic>
        <p:nvPicPr>
          <p:cNvPr id="2" name="Picture 1">
            <a:extLst>
              <a:ext uri="{FF2B5EF4-FFF2-40B4-BE49-F238E27FC236}">
                <a16:creationId xmlns:a16="http://schemas.microsoft.com/office/drawing/2014/main" id="{A055DF49-9DF0-A352-51C8-8D2FE0259245}"/>
              </a:ext>
            </a:extLst>
          </p:cNvPr>
          <p:cNvPicPr>
            <a:picLocks noChangeAspect="1"/>
          </p:cNvPicPr>
          <p:nvPr/>
        </p:nvPicPr>
        <p:blipFill>
          <a:blip r:embed="rId4"/>
          <a:srcRect/>
          <a:stretch/>
        </p:blipFill>
        <p:spPr>
          <a:xfrm>
            <a:off x="7105135" y="1539642"/>
            <a:ext cx="4641215" cy="4937760"/>
          </a:xfrm>
          <a:prstGeom prst="rect">
            <a:avLst/>
          </a:prstGeom>
        </p:spPr>
      </p:pic>
    </p:spTree>
    <p:extLst>
      <p:ext uri="{BB962C8B-B14F-4D97-AF65-F5344CB8AC3E}">
        <p14:creationId xmlns:p14="http://schemas.microsoft.com/office/powerpoint/2010/main" val="12117661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04AE-B32B-6D79-4AF4-47DD7405F1E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A525274-AF68-214D-1D85-07C5DAA2327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92</a:t>
            </a:fld>
            <a:endParaRPr lang="en-US" noProof="0"/>
          </a:p>
        </p:txBody>
      </p:sp>
      <p:sp>
        <p:nvSpPr>
          <p:cNvPr id="10" name="Title 1">
            <a:extLst>
              <a:ext uri="{FF2B5EF4-FFF2-40B4-BE49-F238E27FC236}">
                <a16:creationId xmlns:a16="http://schemas.microsoft.com/office/drawing/2014/main" id="{71A5F1CB-982C-6B88-AB40-BAF6368FDE8C}"/>
              </a:ext>
            </a:extLst>
          </p:cNvPr>
          <p:cNvSpPr txBox="1">
            <a:spLocks/>
          </p:cNvSpPr>
          <p:nvPr/>
        </p:nvSpPr>
        <p:spPr bwMode="gray">
          <a:xfrm>
            <a:off x="548639" y="0"/>
            <a:ext cx="10350020" cy="1161535"/>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BIE Support Site</a:t>
            </a:r>
          </a:p>
        </p:txBody>
      </p:sp>
      <p:sp>
        <p:nvSpPr>
          <p:cNvPr id="11" name="Text Placeholder 2">
            <a:extLst>
              <a:ext uri="{FF2B5EF4-FFF2-40B4-BE49-F238E27FC236}">
                <a16:creationId xmlns:a16="http://schemas.microsoft.com/office/drawing/2014/main" id="{61157227-1DD3-DAA7-E19A-2732442483BE}"/>
              </a:ext>
            </a:extLst>
          </p:cNvPr>
          <p:cNvSpPr txBox="1">
            <a:spLocks/>
          </p:cNvSpPr>
          <p:nvPr/>
        </p:nvSpPr>
        <p:spPr bwMode="gray">
          <a:xfrm>
            <a:off x="548639" y="1769638"/>
            <a:ext cx="6729492" cy="4539722"/>
          </a:xfrm>
        </p:spPr>
        <p:txBody>
          <a:bodyPr lIns="91440" tIns="45720" rIns="91440" bIns="45720"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400" b="0">
                <a:solidFill>
                  <a:srgbClr val="0D004D"/>
                </a:solidFill>
                <a:latin typeface="+mn-lt"/>
                <a:ea typeface="Open Sans Semibold"/>
                <a:cs typeface="Open Sans Semibold"/>
              </a:rPr>
              <a:t>If you navigate to the Interim Resources page of the BIE support site at  </a:t>
            </a:r>
            <a:r>
              <a:rPr lang="en-US" sz="2400" b="0">
                <a:solidFill>
                  <a:schemeClr val="tx2">
                    <a:lumMod val="50000"/>
                    <a:lumOff val="50000"/>
                  </a:schemeClr>
                </a:solidFill>
                <a:latin typeface="+mn-lt"/>
                <a:ea typeface="Open Sans Semibold"/>
                <a:cs typeface="Open Sans Semibold"/>
                <a:hlinkClick r:id="rId3">
                  <a:extLst>
                    <a:ext uri="{A12FA001-AC4F-418D-AE19-62706E023703}">
                      <ahyp:hlinkClr xmlns:ahyp="http://schemas.microsoft.com/office/drawing/2018/hyperlinkcolor" val="tx"/>
                    </a:ext>
                  </a:extLst>
                </a:hlinkClick>
              </a:rPr>
              <a:t>https://bie.mypearsonsupport.com/interim-resources/</a:t>
            </a:r>
            <a:r>
              <a:rPr lang="en-US" sz="2400" b="0">
                <a:solidFill>
                  <a:srgbClr val="0D004D"/>
                </a:solidFill>
                <a:latin typeface="+mn-lt"/>
                <a:ea typeface="Open Sans Semibold"/>
                <a:cs typeface="Open Sans Semibold"/>
              </a:rPr>
              <a:t> you can locate:</a:t>
            </a:r>
          </a:p>
          <a:p>
            <a:pPr marL="342900" indent="-342900">
              <a:buFont typeface="Arial" panose="020B0604020202020204" pitchFamily="34" charset="0"/>
              <a:buChar char="•"/>
            </a:pPr>
            <a:r>
              <a:rPr lang="en-US" sz="2200" b="0">
                <a:solidFill>
                  <a:srgbClr val="0D004D"/>
                </a:solidFill>
                <a:latin typeface="+mn-lt"/>
                <a:ea typeface="Open Sans Semibold"/>
                <a:cs typeface="Open Sans Semibold"/>
              </a:rPr>
              <a:t>Test Administrator Manual (TAM)</a:t>
            </a:r>
          </a:p>
          <a:p>
            <a:pPr marL="342900" indent="-342900">
              <a:buFont typeface="Arial" panose="020B0604020202020204" pitchFamily="34" charset="0"/>
              <a:buChar char="•"/>
            </a:pPr>
            <a:r>
              <a:rPr lang="en-US" sz="2200" b="0">
                <a:solidFill>
                  <a:srgbClr val="0D004D"/>
                </a:solidFill>
                <a:latin typeface="+mn-lt"/>
                <a:ea typeface="Open Sans Semibold"/>
                <a:cs typeface="Open Sans Semibold"/>
              </a:rPr>
              <a:t>Training videos &amp; training presentation</a:t>
            </a:r>
          </a:p>
          <a:p>
            <a:pPr marL="342900" indent="-342900">
              <a:buFont typeface="Arial" panose="020B0604020202020204" pitchFamily="34" charset="0"/>
              <a:buChar char="•"/>
            </a:pPr>
            <a:r>
              <a:rPr lang="en-US" sz="2200" b="0">
                <a:solidFill>
                  <a:srgbClr val="0D004D"/>
                </a:solidFill>
                <a:latin typeface="+mn-lt"/>
                <a:ea typeface="Open Sans Semibold"/>
                <a:cs typeface="Open Sans Semibold"/>
              </a:rPr>
              <a:t>Additional resources, including:</a:t>
            </a:r>
          </a:p>
          <a:p>
            <a:pPr marL="800100" lvl="1" indent="-342900">
              <a:buFont typeface="Arial" panose="020B0604020202020204" pitchFamily="34" charset="0"/>
              <a:buChar char="•"/>
            </a:pPr>
            <a:r>
              <a:rPr lang="en-US" b="0">
                <a:solidFill>
                  <a:srgbClr val="0D004D"/>
                </a:solidFill>
                <a:latin typeface="+mn-lt"/>
                <a:cs typeface="Open Sans Semibold"/>
              </a:rPr>
              <a:t>Math reference sheets</a:t>
            </a:r>
          </a:p>
          <a:p>
            <a:pPr marL="800100" lvl="1" indent="-342900">
              <a:buFont typeface="Arial" panose="020B0604020202020204" pitchFamily="34" charset="0"/>
              <a:buChar char="•"/>
            </a:pPr>
            <a:r>
              <a:rPr lang="en-US" b="0">
                <a:solidFill>
                  <a:srgbClr val="0D004D"/>
                </a:solidFill>
                <a:latin typeface="+mn-lt"/>
                <a:cs typeface="Open Sans Semibold"/>
              </a:rPr>
              <a:t>W</a:t>
            </a:r>
            <a:r>
              <a:rPr lang="en-US">
                <a:solidFill>
                  <a:srgbClr val="0D004D"/>
                </a:solidFill>
                <a:latin typeface="+mn-lt"/>
                <a:cs typeface="Open Sans Semibold"/>
              </a:rPr>
              <a:t>riting reference sheets</a:t>
            </a:r>
            <a:endParaRPr lang="en-US" b="0">
              <a:solidFill>
                <a:srgbClr val="0D004D"/>
              </a:solidFill>
              <a:latin typeface="+mn-lt"/>
              <a:cs typeface="Open Sans Semibold"/>
            </a:endParaRPr>
          </a:p>
          <a:p>
            <a:pPr marL="800100" lvl="1" indent="-342900">
              <a:buFont typeface="Arial" panose="020B0604020202020204" pitchFamily="34" charset="0"/>
              <a:buChar char="•"/>
            </a:pPr>
            <a:r>
              <a:rPr lang="en-US" b="0">
                <a:solidFill>
                  <a:srgbClr val="0D004D"/>
                </a:solidFill>
                <a:latin typeface="+mn-lt"/>
                <a:cs typeface="Open Sans Semibold"/>
              </a:rPr>
              <a:t>ELA &amp; Math test blueprints</a:t>
            </a:r>
          </a:p>
          <a:p>
            <a:pPr marL="800100" lvl="1" indent="-342900">
              <a:buFont typeface="Arial" panose="020B0604020202020204" pitchFamily="34" charset="0"/>
              <a:buChar char="•"/>
            </a:pPr>
            <a:r>
              <a:rPr lang="en-US" b="0">
                <a:solidFill>
                  <a:srgbClr val="0D004D"/>
                </a:solidFill>
                <a:latin typeface="+mn-lt"/>
                <a:cs typeface="Open Sans Semibold"/>
              </a:rPr>
              <a:t>Other useful guides</a:t>
            </a:r>
          </a:p>
        </p:txBody>
      </p:sp>
      <p:pic>
        <p:nvPicPr>
          <p:cNvPr id="3" name="Picture 2" descr="A screenshot of a web page&#10;&#10;AI-generated content may be incorrect.">
            <a:extLst>
              <a:ext uri="{FF2B5EF4-FFF2-40B4-BE49-F238E27FC236}">
                <a16:creationId xmlns:a16="http://schemas.microsoft.com/office/drawing/2014/main" id="{FFCF969A-B9EA-4068-38B1-3CB4BC832AAA}"/>
              </a:ext>
            </a:extLst>
          </p:cNvPr>
          <p:cNvPicPr>
            <a:picLocks noChangeAspect="1"/>
          </p:cNvPicPr>
          <p:nvPr/>
        </p:nvPicPr>
        <p:blipFill>
          <a:blip r:embed="rId4"/>
          <a:srcRect l="400" r="861"/>
          <a:stretch>
            <a:fillRect/>
          </a:stretch>
        </p:blipFill>
        <p:spPr>
          <a:xfrm>
            <a:off x="6300507" y="3241861"/>
            <a:ext cx="5462868" cy="2906806"/>
          </a:xfrm>
          <a:prstGeom prst="rect">
            <a:avLst/>
          </a:prstGeom>
        </p:spPr>
      </p:pic>
    </p:spTree>
    <p:extLst>
      <p:ext uri="{BB962C8B-B14F-4D97-AF65-F5344CB8AC3E}">
        <p14:creationId xmlns:p14="http://schemas.microsoft.com/office/powerpoint/2010/main" val="38706397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F7803-EF1F-A61F-A5F4-CCE4ED7489D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BB22174-CE91-F178-6CC3-C3C3132B4A0C}"/>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93</a:t>
            </a:fld>
            <a:endParaRPr lang="en-US" noProof="0"/>
          </a:p>
        </p:txBody>
      </p:sp>
      <p:sp>
        <p:nvSpPr>
          <p:cNvPr id="10" name="Title 1">
            <a:extLst>
              <a:ext uri="{FF2B5EF4-FFF2-40B4-BE49-F238E27FC236}">
                <a16:creationId xmlns:a16="http://schemas.microsoft.com/office/drawing/2014/main" id="{D9A0E991-9AF4-830E-C93E-623D1D87E67C}"/>
              </a:ext>
            </a:extLst>
          </p:cNvPr>
          <p:cNvSpPr txBox="1">
            <a:spLocks/>
          </p:cNvSpPr>
          <p:nvPr/>
        </p:nvSpPr>
        <p:spPr bwMode="gray">
          <a:xfrm>
            <a:off x="548639" y="-1"/>
            <a:ext cx="10350020" cy="1173893"/>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4000">
                <a:latin typeface="Plus Jakarta Sans" pitchFamily="2" charset="0"/>
                <a:cs typeface="Plus Jakarta Sans" pitchFamily="2" charset="0"/>
              </a:rPr>
              <a:t>Customer Support</a:t>
            </a:r>
          </a:p>
        </p:txBody>
      </p:sp>
      <p:sp>
        <p:nvSpPr>
          <p:cNvPr id="11" name="Text Placeholder 2">
            <a:extLst>
              <a:ext uri="{FF2B5EF4-FFF2-40B4-BE49-F238E27FC236}">
                <a16:creationId xmlns:a16="http://schemas.microsoft.com/office/drawing/2014/main" id="{2AB4663B-EB32-92BC-6038-6A921BEA77DE}"/>
              </a:ext>
            </a:extLst>
          </p:cNvPr>
          <p:cNvSpPr txBox="1">
            <a:spLocks/>
          </p:cNvSpPr>
          <p:nvPr/>
        </p:nvSpPr>
        <p:spPr bwMode="gray">
          <a:xfrm>
            <a:off x="548640" y="1769638"/>
            <a:ext cx="535377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000" b="0">
                <a:solidFill>
                  <a:srgbClr val="0D004D"/>
                </a:solidFill>
                <a:latin typeface="+mn-lt"/>
              </a:rPr>
              <a:t>Contact Pearson Customer Support by Chat, Phone, or Email for:</a:t>
            </a:r>
          </a:p>
          <a:p>
            <a:pPr marL="457200" indent="-457200">
              <a:buFont typeface="Arial" panose="020B0604020202020204" pitchFamily="34" charset="0"/>
              <a:buChar char="•"/>
            </a:pPr>
            <a:r>
              <a:rPr lang="en-US" sz="1800" b="0">
                <a:solidFill>
                  <a:srgbClr val="0D004D"/>
                </a:solidFill>
                <a:latin typeface="+mn-lt"/>
              </a:rPr>
              <a:t>Navigating ADAM</a:t>
            </a:r>
          </a:p>
          <a:p>
            <a:pPr marL="457200" indent="-457200">
              <a:buFont typeface="Arial" panose="020B0604020202020204" pitchFamily="34" charset="0"/>
              <a:buChar char="•"/>
            </a:pPr>
            <a:r>
              <a:rPr lang="en-US" sz="1800" b="0">
                <a:solidFill>
                  <a:srgbClr val="0D004D"/>
                </a:solidFill>
                <a:latin typeface="+mn-lt"/>
              </a:rPr>
              <a:t>Creating proctor groups</a:t>
            </a:r>
          </a:p>
          <a:p>
            <a:pPr marL="457200" indent="-457200">
              <a:buFont typeface="Arial" panose="020B0604020202020204" pitchFamily="34" charset="0"/>
              <a:buChar char="•"/>
            </a:pPr>
            <a:r>
              <a:rPr lang="en-US" sz="1800" b="0">
                <a:solidFill>
                  <a:srgbClr val="0D004D"/>
                </a:solidFill>
                <a:latin typeface="+mn-lt"/>
              </a:rPr>
              <a:t>Managing user IDs and passwords</a:t>
            </a:r>
          </a:p>
          <a:p>
            <a:pPr marL="457200" indent="-457200">
              <a:buFont typeface="Arial" panose="020B0604020202020204" pitchFamily="34" charset="0"/>
              <a:buChar char="•"/>
            </a:pPr>
            <a:r>
              <a:rPr lang="en-US" sz="1800" b="0">
                <a:solidFill>
                  <a:srgbClr val="0D004D"/>
                </a:solidFill>
                <a:latin typeface="+mn-lt"/>
              </a:rPr>
              <a:t>Accessing resources</a:t>
            </a:r>
            <a:endParaRPr lang="en-US" sz="2000" b="0">
              <a:solidFill>
                <a:srgbClr val="0D004D"/>
              </a:solidFill>
              <a:latin typeface="+mn-lt"/>
            </a:endParaRPr>
          </a:p>
          <a:p>
            <a:r>
              <a:rPr lang="en-US" sz="2000" b="0">
                <a:solidFill>
                  <a:srgbClr val="0D004D"/>
                </a:solidFill>
                <a:latin typeface="+mn-lt"/>
              </a:rPr>
              <a:t>Contact Aurelia Shorty for BIE policy questions, LaunchPad accounts:</a:t>
            </a:r>
          </a:p>
          <a:p>
            <a:r>
              <a:rPr lang="en-US" sz="1400" b="0"/>
              <a:t>Education Program Specialist ​</a:t>
            </a:r>
          </a:p>
          <a:p>
            <a:r>
              <a:rPr lang="en-US" sz="1400" b="0"/>
              <a:t>(Assessment &amp; Accountability)​</a:t>
            </a:r>
          </a:p>
          <a:p>
            <a:r>
              <a:rPr lang="en-US" b="0" i="1"/>
              <a:t>aurelia.shorty@bie.edu</a:t>
            </a:r>
            <a:r>
              <a:rPr lang="en-US" b="0"/>
              <a:t>​</a:t>
            </a:r>
          </a:p>
          <a:p>
            <a:r>
              <a:rPr lang="en-US" b="0" i="1"/>
              <a:t>Mobile/Cell: (505) 274-3746 </a:t>
            </a:r>
          </a:p>
          <a:p>
            <a:endParaRPr lang="en-US" b="0"/>
          </a:p>
          <a:p>
            <a:endParaRPr lang="en-US" sz="2000" b="0">
              <a:solidFill>
                <a:srgbClr val="0D004D"/>
              </a:solidFill>
              <a:latin typeface="+mn-lt"/>
            </a:endParaRPr>
          </a:p>
        </p:txBody>
      </p:sp>
      <p:sp>
        <p:nvSpPr>
          <p:cNvPr id="2" name="Text Placeholder 2">
            <a:extLst>
              <a:ext uri="{FF2B5EF4-FFF2-40B4-BE49-F238E27FC236}">
                <a16:creationId xmlns:a16="http://schemas.microsoft.com/office/drawing/2014/main" id="{D0FEE733-5BBD-BFE8-1BDB-17B4BBA793C3}"/>
              </a:ext>
            </a:extLst>
          </p:cNvPr>
          <p:cNvSpPr txBox="1">
            <a:spLocks/>
          </p:cNvSpPr>
          <p:nvPr/>
        </p:nvSpPr>
        <p:spPr bwMode="gray">
          <a:xfrm>
            <a:off x="6096000" y="1769638"/>
            <a:ext cx="5547360"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600" b="0">
                <a:solidFill>
                  <a:srgbClr val="0D004D"/>
                </a:solidFill>
                <a:latin typeface="+mn-lt"/>
              </a:rPr>
              <a:t>1-833-302-9587</a:t>
            </a:r>
            <a:br>
              <a:rPr lang="en-US" sz="2600" b="0">
                <a:solidFill>
                  <a:srgbClr val="0D004D"/>
                </a:solidFill>
                <a:latin typeface="+mn-lt"/>
              </a:rPr>
            </a:br>
            <a:br>
              <a:rPr lang="en-US" sz="2600" b="0">
                <a:solidFill>
                  <a:srgbClr val="0D004D"/>
                </a:solidFill>
                <a:latin typeface="+mn-lt"/>
              </a:rPr>
            </a:br>
            <a:r>
              <a:rPr lang="en-US"/>
              <a:t>Monday – Friday</a:t>
            </a:r>
            <a:r>
              <a:rPr lang="en-US" b="0"/>
              <a:t>​</a:t>
            </a:r>
          </a:p>
          <a:p>
            <a:r>
              <a:rPr lang="en-US" b="0"/>
              <a:t>(PT) 4:00 AM – 5:30 PM​</a:t>
            </a:r>
          </a:p>
          <a:p>
            <a:r>
              <a:rPr lang="en-US" b="0"/>
              <a:t>(MT) 5:00 AM – 6:30 PM​</a:t>
            </a:r>
          </a:p>
          <a:p>
            <a:r>
              <a:rPr lang="en-US" b="0"/>
              <a:t>(CT) 6:00 AM – 7:30 PM​</a:t>
            </a:r>
          </a:p>
          <a:p>
            <a:r>
              <a:rPr lang="en-US" b="0"/>
              <a:t>(ET) 7:00 AM – 8:30 PM​</a:t>
            </a:r>
          </a:p>
          <a:p>
            <a:endParaRPr lang="en-US" sz="2600" b="0">
              <a:solidFill>
                <a:srgbClr val="0D004D"/>
              </a:solidFill>
              <a:latin typeface="+mn-lt"/>
            </a:endParaRPr>
          </a:p>
          <a:p>
            <a:r>
              <a:rPr lang="en-US" sz="2600" b="0">
                <a:solidFill>
                  <a:schemeClr val="tx2">
                    <a:lumMod val="50000"/>
                    <a:lumOff val="50000"/>
                  </a:schemeClr>
                </a:solidFill>
                <a:latin typeface="+mn-lt"/>
                <a:hlinkClick r:id="rId3">
                  <a:extLst>
                    <a:ext uri="{A12FA001-AC4F-418D-AE19-62706E023703}">
                      <ahyp:hlinkClr xmlns:ahyp="http://schemas.microsoft.com/office/drawing/2018/hyperlinkcolor" val="tx"/>
                    </a:ext>
                  </a:extLst>
                </a:hlinkClick>
              </a:rPr>
              <a:t>https://bie.mypearsonsupport.com/support/</a:t>
            </a:r>
            <a:r>
              <a:rPr lang="en-US" sz="2600" b="0">
                <a:solidFill>
                  <a:schemeClr val="tx2">
                    <a:lumMod val="50000"/>
                    <a:lumOff val="50000"/>
                  </a:schemeClr>
                </a:solidFill>
                <a:latin typeface="+mn-lt"/>
              </a:rPr>
              <a:t> </a:t>
            </a:r>
          </a:p>
        </p:txBody>
      </p:sp>
    </p:spTree>
    <p:extLst>
      <p:ext uri="{BB962C8B-B14F-4D97-AF65-F5344CB8AC3E}">
        <p14:creationId xmlns:p14="http://schemas.microsoft.com/office/powerpoint/2010/main" val="1764445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C4978-75A8-3988-4B7F-37B646A3A23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77CFFEE-403B-4F3B-1B4E-B6B23E88DB29}"/>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94</a:t>
            </a:fld>
            <a:endParaRPr lang="en-US" noProof="0"/>
          </a:p>
        </p:txBody>
      </p:sp>
      <p:sp>
        <p:nvSpPr>
          <p:cNvPr id="10" name="Title 1">
            <a:extLst>
              <a:ext uri="{FF2B5EF4-FFF2-40B4-BE49-F238E27FC236}">
                <a16:creationId xmlns:a16="http://schemas.microsoft.com/office/drawing/2014/main" id="{29BED239-16D7-0ECE-7D5D-289CD3E7CB9C}"/>
              </a:ext>
            </a:extLst>
          </p:cNvPr>
          <p:cNvSpPr txBox="1">
            <a:spLocks/>
          </p:cNvSpPr>
          <p:nvPr/>
        </p:nvSpPr>
        <p:spPr bwMode="gray">
          <a:xfrm>
            <a:off x="548639" y="-1"/>
            <a:ext cx="10350020" cy="1173893"/>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endParaRPr lang="en-US" sz="4000">
              <a:latin typeface="Plus Jakarta Sans" pitchFamily="2" charset="0"/>
              <a:cs typeface="Plus Jakarta Sans" pitchFamily="2" charset="0"/>
            </a:endParaRPr>
          </a:p>
        </p:txBody>
      </p:sp>
      <p:sp>
        <p:nvSpPr>
          <p:cNvPr id="11" name="Text Placeholder 2">
            <a:extLst>
              <a:ext uri="{FF2B5EF4-FFF2-40B4-BE49-F238E27FC236}">
                <a16:creationId xmlns:a16="http://schemas.microsoft.com/office/drawing/2014/main" id="{451A9F25-06CC-5D95-8D51-DBE79FF9DAB3}"/>
              </a:ext>
            </a:extLst>
          </p:cNvPr>
          <p:cNvSpPr txBox="1">
            <a:spLocks/>
          </p:cNvSpPr>
          <p:nvPr/>
        </p:nvSpPr>
        <p:spPr bwMode="gray">
          <a:xfrm>
            <a:off x="548640" y="1769638"/>
            <a:ext cx="535377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endParaRPr lang="en-US" b="0"/>
          </a:p>
          <a:p>
            <a:endParaRPr lang="en-US" sz="2000" b="0">
              <a:solidFill>
                <a:srgbClr val="0D004D"/>
              </a:solidFill>
              <a:latin typeface="+mn-lt"/>
            </a:endParaRPr>
          </a:p>
        </p:txBody>
      </p:sp>
      <p:sp>
        <p:nvSpPr>
          <p:cNvPr id="2" name="Text Placeholder 2">
            <a:extLst>
              <a:ext uri="{FF2B5EF4-FFF2-40B4-BE49-F238E27FC236}">
                <a16:creationId xmlns:a16="http://schemas.microsoft.com/office/drawing/2014/main" id="{DC877015-10EB-45D6-C0A0-3963F37AD5FB}"/>
              </a:ext>
            </a:extLst>
          </p:cNvPr>
          <p:cNvSpPr txBox="1">
            <a:spLocks/>
          </p:cNvSpPr>
          <p:nvPr/>
        </p:nvSpPr>
        <p:spPr bwMode="gray">
          <a:xfrm>
            <a:off x="6096000" y="1769638"/>
            <a:ext cx="5547360"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endParaRPr lang="en-US" sz="2600" b="0">
              <a:solidFill>
                <a:schemeClr val="tx2">
                  <a:lumMod val="50000"/>
                  <a:lumOff val="50000"/>
                </a:schemeClr>
              </a:solidFill>
              <a:latin typeface="+mn-lt"/>
            </a:endParaRPr>
          </a:p>
        </p:txBody>
      </p:sp>
      <p:sp>
        <p:nvSpPr>
          <p:cNvPr id="3" name="Rounded Rectangle 2">
            <a:extLst>
              <a:ext uri="{FF2B5EF4-FFF2-40B4-BE49-F238E27FC236}">
                <a16:creationId xmlns:a16="http://schemas.microsoft.com/office/drawing/2014/main" id="{D7E0B6EA-C11D-10C1-FF8C-C93C69A42459}"/>
              </a:ext>
            </a:extLst>
          </p:cNvPr>
          <p:cNvSpPr/>
          <p:nvPr/>
        </p:nvSpPr>
        <p:spPr>
          <a:xfrm>
            <a:off x="1144524" y="1524000"/>
            <a:ext cx="9902952" cy="3810000"/>
          </a:xfrm>
          <a:prstGeom prst="roundRect">
            <a:avLst/>
          </a:prstGeom>
          <a:solidFill>
            <a:schemeClr val="accent1">
              <a:lumMod val="9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t>​</a:t>
            </a:r>
            <a:endParaRPr/>
          </a:p>
        </p:txBody>
      </p:sp>
      <p:sp>
        <p:nvSpPr>
          <p:cNvPr id="4" name="TextBox 3">
            <a:extLst>
              <a:ext uri="{FF2B5EF4-FFF2-40B4-BE49-F238E27FC236}">
                <a16:creationId xmlns:a16="http://schemas.microsoft.com/office/drawing/2014/main" id="{8B3191CC-9488-E8E0-175E-827C7AE8A876}"/>
              </a:ext>
            </a:extLst>
          </p:cNvPr>
          <p:cNvSpPr txBox="1"/>
          <p:nvPr/>
        </p:nvSpPr>
        <p:spPr>
          <a:xfrm>
            <a:off x="2194560" y="2194560"/>
            <a:ext cx="2532888" cy="886968"/>
          </a:xfrm>
          <a:prstGeom prst="rect">
            <a:avLst/>
          </a:prstGeom>
          <a:noFill/>
        </p:spPr>
        <p:txBody>
          <a:bodyPr wrap="square" lIns="0" tIns="0" rIns="0" bIns="0" rtlCol="0">
            <a:normAutofit/>
          </a:bodyPr>
          <a:lstStyle/>
          <a:p>
            <a:r>
              <a:rPr lang="en-US" sz="4000" b="1">
                <a:solidFill>
                  <a:schemeClr val="bg1"/>
                </a:solidFill>
              </a:rPr>
              <a:t>Thank You</a:t>
            </a:r>
            <a:endParaRPr lang="en-US" sz="4000">
              <a:solidFill>
                <a:schemeClr val="bg1"/>
              </a:solidFill>
            </a:endParaRPr>
          </a:p>
        </p:txBody>
      </p:sp>
      <p:sp>
        <p:nvSpPr>
          <p:cNvPr id="6" name="TextBox 5">
            <a:extLst>
              <a:ext uri="{FF2B5EF4-FFF2-40B4-BE49-F238E27FC236}">
                <a16:creationId xmlns:a16="http://schemas.microsoft.com/office/drawing/2014/main" id="{EBE2DBB6-5D4E-1F65-AC54-347AADF5F435}"/>
              </a:ext>
            </a:extLst>
          </p:cNvPr>
          <p:cNvSpPr txBox="1"/>
          <p:nvPr/>
        </p:nvSpPr>
        <p:spPr>
          <a:xfrm flipH="1">
            <a:off x="1737360" y="3108960"/>
            <a:ext cx="3218688" cy="830997"/>
          </a:xfrm>
          <a:prstGeom prst="rect">
            <a:avLst/>
          </a:prstGeom>
          <a:noFill/>
        </p:spPr>
        <p:txBody>
          <a:bodyPr wrap="square" lIns="0" tIns="0" rIns="0" bIns="0" rtlCol="0">
            <a:spAutoFit/>
          </a:bodyPr>
          <a:lstStyle/>
          <a:p>
            <a:r>
              <a:rPr lang="en-US">
                <a:solidFill>
                  <a:schemeClr val="bg1"/>
                </a:solidFill>
              </a:rPr>
              <a:t>Thank you for joining. Reach out to BIE or Pearson support with any questions.​</a:t>
            </a:r>
            <a:endParaRPr lang="en-US" sz="1100">
              <a:solidFill>
                <a:schemeClr val="bg1"/>
              </a:solidFill>
            </a:endParaRPr>
          </a:p>
        </p:txBody>
      </p:sp>
      <p:sp>
        <p:nvSpPr>
          <p:cNvPr id="7" name="TextBox 6">
            <a:extLst>
              <a:ext uri="{FF2B5EF4-FFF2-40B4-BE49-F238E27FC236}">
                <a16:creationId xmlns:a16="http://schemas.microsoft.com/office/drawing/2014/main" id="{B1E9B103-2218-B47F-1595-92C1A57A5742}"/>
              </a:ext>
            </a:extLst>
          </p:cNvPr>
          <p:cNvSpPr txBox="1"/>
          <p:nvPr/>
        </p:nvSpPr>
        <p:spPr>
          <a:xfrm flipH="1">
            <a:off x="5943600" y="2286000"/>
            <a:ext cx="3677120" cy="523220"/>
          </a:xfrm>
          <a:prstGeom prst="rect">
            <a:avLst/>
          </a:prstGeom>
          <a:noFill/>
        </p:spPr>
        <p:txBody>
          <a:bodyPr wrap="square" lIns="0" tIns="0" rIns="0" bIns="0" rtlCol="0">
            <a:spAutoFit/>
          </a:bodyPr>
          <a:lstStyle/>
          <a:p>
            <a:pPr algn="ctr"/>
            <a:r>
              <a:rPr lang="en-US" b="1">
                <a:solidFill>
                  <a:schemeClr val="bg1"/>
                </a:solidFill>
              </a:rPr>
              <a:t>BIE Office Hours</a:t>
            </a:r>
            <a:r>
              <a:rPr lang="en-US">
                <a:solidFill>
                  <a:schemeClr val="bg1"/>
                </a:solidFill>
              </a:rPr>
              <a:t>​</a:t>
            </a:r>
          </a:p>
          <a:p>
            <a:r>
              <a:rPr lang="en-US" sz="1600">
                <a:solidFill>
                  <a:schemeClr val="bg1"/>
                </a:solidFill>
              </a:rPr>
              <a:t>Thursdays, beginning September 17, 2026</a:t>
            </a:r>
            <a:r>
              <a:rPr lang="en-US" sz="1600"/>
              <a:t>​</a:t>
            </a:r>
          </a:p>
        </p:txBody>
      </p:sp>
      <p:sp>
        <p:nvSpPr>
          <p:cNvPr id="8" name="Time chip 21">
            <a:extLst>
              <a:ext uri="{FF2B5EF4-FFF2-40B4-BE49-F238E27FC236}">
                <a16:creationId xmlns:a16="http://schemas.microsoft.com/office/drawing/2014/main" id="{98B00FF9-9751-BE91-236D-D10A41FDD2AC}"/>
              </a:ext>
            </a:extLst>
          </p:cNvPr>
          <p:cNvSpPr/>
          <p:nvPr/>
        </p:nvSpPr>
        <p:spPr>
          <a:xfrm>
            <a:off x="5760720" y="2926080"/>
            <a:ext cx="3860000" cy="420000"/>
          </a:xfrm>
          <a:prstGeom prst="roundRect">
            <a:avLst>
              <a:gd name="adj" fmla="val 25000"/>
            </a:avLst>
          </a:prstGeom>
          <a:solidFill>
            <a:srgbClr val="EAF1EF"/>
          </a:solidFill>
          <a:ln>
            <a:noFill/>
          </a:ln>
        </p:spPr>
        <p:txBody>
          <a:bodyPr lIns="45720" tIns="27432" rIns="45720" bIns="27432"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00" b="1">
                <a:solidFill>
                  <a:schemeClr val="accent2"/>
                </a:solidFill>
                <a:latin typeface="Arial"/>
                <a:cs typeface="Arial"/>
              </a:rPr>
              <a:t>1:00 MT  |  2:00 CT  |  3:00 ET</a:t>
            </a:r>
          </a:p>
        </p:txBody>
      </p:sp>
      <p:sp>
        <p:nvSpPr>
          <p:cNvPr id="9" name="Office Hours Link">
            <a:extLst>
              <a:ext uri="{FF2B5EF4-FFF2-40B4-BE49-F238E27FC236}">
                <a16:creationId xmlns:a16="http://schemas.microsoft.com/office/drawing/2014/main" id="{079D74C3-2697-082D-057C-DABDA8B33E89}"/>
              </a:ext>
            </a:extLst>
          </p:cNvPr>
          <p:cNvSpPr txBox="1"/>
          <p:nvPr/>
        </p:nvSpPr>
        <p:spPr>
          <a:xfrm>
            <a:off x="5760720" y="3383280"/>
            <a:ext cx="3860000" cy="514239"/>
          </a:xfrm>
          <a:prstGeom prst="rect">
            <a:avLst/>
          </a:prstGeom>
          <a:noFill/>
        </p:spPr>
        <p:txBody>
          <a:bodyPr wrap="square" lIns="45720" tIns="27432" rIns="45720" bIns="27432"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0">
                <a:solidFill>
                  <a:schemeClr val="bg1"/>
                </a:solidFill>
                <a:latin typeface="Arial"/>
                <a:cs typeface="Arial"/>
              </a:rPr>
              <a:t>Check the ADAM Bulletin Board for the meeting link.</a:t>
            </a:r>
          </a:p>
        </p:txBody>
      </p:sp>
      <p:sp>
        <p:nvSpPr>
          <p:cNvPr id="12" name="Office Hours Topics">
            <a:extLst>
              <a:ext uri="{FF2B5EF4-FFF2-40B4-BE49-F238E27FC236}">
                <a16:creationId xmlns:a16="http://schemas.microsoft.com/office/drawing/2014/main" id="{447D4A87-55EC-3256-A21F-010AB56626F6}"/>
              </a:ext>
            </a:extLst>
          </p:cNvPr>
          <p:cNvSpPr txBox="1"/>
          <p:nvPr/>
        </p:nvSpPr>
        <p:spPr>
          <a:xfrm>
            <a:off x="5760720" y="3931920"/>
            <a:ext cx="3860000" cy="499672"/>
          </a:xfrm>
          <a:prstGeom prst="rect">
            <a:avLst/>
          </a:prstGeom>
          <a:noFill/>
        </p:spPr>
        <p:txBody>
          <a:bodyPr wrap="square" lIns="45720" tIns="27432" rIns="45720" bIns="27432"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0">
                <a:solidFill>
                  <a:schemeClr val="bg1"/>
                </a:solidFill>
                <a:latin typeface="Arial"/>
                <a:cs typeface="Arial"/>
              </a:rPr>
              <a:t>Topics include </a:t>
            </a:r>
            <a:r>
              <a:rPr lang="en-US" sz="1200">
                <a:solidFill>
                  <a:schemeClr val="bg1"/>
                </a:solidFill>
                <a:latin typeface="Arial"/>
                <a:cs typeface="Arial"/>
              </a:rPr>
              <a:t>Reporting</a:t>
            </a:r>
            <a:r>
              <a:rPr lang="en-US" sz="1200" b="0">
                <a:solidFill>
                  <a:schemeClr val="bg1"/>
                </a:solidFill>
                <a:latin typeface="Arial"/>
                <a:cs typeface="Arial"/>
              </a:rPr>
              <a:t>, Navvy, </a:t>
            </a:r>
            <a:r>
              <a:rPr lang="en-US" sz="1200">
                <a:solidFill>
                  <a:schemeClr val="bg1"/>
                </a:solidFill>
                <a:latin typeface="Arial"/>
                <a:cs typeface="Arial"/>
              </a:rPr>
              <a:t>Interim</a:t>
            </a:r>
            <a:r>
              <a:rPr lang="en-US" sz="1200" b="0">
                <a:solidFill>
                  <a:schemeClr val="bg1"/>
                </a:solidFill>
                <a:latin typeface="Arial"/>
                <a:cs typeface="Arial"/>
              </a:rPr>
              <a:t> &amp; </a:t>
            </a:r>
            <a:r>
              <a:rPr lang="en-US" sz="1200">
                <a:solidFill>
                  <a:schemeClr val="bg1"/>
                </a:solidFill>
                <a:latin typeface="Arial"/>
                <a:cs typeface="Arial"/>
              </a:rPr>
              <a:t>Summative</a:t>
            </a:r>
            <a:r>
              <a:rPr lang="en-US" sz="1200" b="0">
                <a:solidFill>
                  <a:schemeClr val="bg1"/>
                </a:solidFill>
                <a:latin typeface="Arial"/>
                <a:cs typeface="Arial"/>
              </a:rPr>
              <a:t> assessments.</a:t>
            </a:r>
          </a:p>
        </p:txBody>
      </p:sp>
    </p:spTree>
    <p:extLst>
      <p:ext uri="{BB962C8B-B14F-4D97-AF65-F5344CB8AC3E}">
        <p14:creationId xmlns:p14="http://schemas.microsoft.com/office/powerpoint/2010/main" val="30723341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47E2F-A6CD-5CFE-4F6C-C16989FD493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E76C181-5150-994E-AB64-99961A3D832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95</a:t>
            </a:fld>
            <a:endParaRPr lang="en-US" noProof="0"/>
          </a:p>
        </p:txBody>
      </p:sp>
      <p:sp>
        <p:nvSpPr>
          <p:cNvPr id="10" name="Title 1">
            <a:extLst>
              <a:ext uri="{FF2B5EF4-FFF2-40B4-BE49-F238E27FC236}">
                <a16:creationId xmlns:a16="http://schemas.microsoft.com/office/drawing/2014/main" id="{5294E476-FC1C-4D45-BB66-39C5F4172422}"/>
              </a:ext>
            </a:extLst>
          </p:cNvPr>
          <p:cNvSpPr txBox="1">
            <a:spLocks/>
          </p:cNvSpPr>
          <p:nvPr/>
        </p:nvSpPr>
        <p:spPr bwMode="gray">
          <a:xfrm>
            <a:off x="548639" y="-1"/>
            <a:ext cx="10350020" cy="1173893"/>
          </a:xfrm>
        </p:spPr>
        <p:txBody>
          <a:bodyPr anchor="b"/>
          <a:lstStyle>
            <a:lvl1pPr algn="l" rtl="0" eaLnBrk="0" fontAlgn="base" hangingPunct="0">
              <a:lnSpc>
                <a:spcPct val="90000"/>
              </a:lnSpc>
              <a:spcBef>
                <a:spcPct val="0"/>
              </a:spcBef>
              <a:spcAft>
                <a:spcPct val="0"/>
              </a:spcAft>
              <a:defRPr sz="6000" b="1" kern="1200">
                <a:solidFill>
                  <a:schemeClr val="tx2"/>
                </a:solidFill>
                <a:latin typeface="+mn-lt"/>
                <a:ea typeface="+mj-ea"/>
                <a:cs typeface="+mj-cs"/>
              </a:defRPr>
            </a:lvl1pPr>
            <a:lvl2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2pPr>
            <a:lvl3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3pPr>
            <a:lvl4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4pPr>
            <a:lvl5pPr algn="l" rtl="0" eaLnBrk="0" fontAlgn="base" hangingPunct="0">
              <a:lnSpc>
                <a:spcPct val="90000"/>
              </a:lnSpc>
              <a:spcBef>
                <a:spcPct val="0"/>
              </a:spcBef>
              <a:spcAft>
                <a:spcPct val="0"/>
              </a:spcAft>
              <a:defRPr sz="4500">
                <a:solidFill>
                  <a:schemeClr val="tx1"/>
                </a:solidFill>
                <a:latin typeface="Open Sans Light" panose="020B0306030504020204" pitchFamily="34" charset="0"/>
              </a:defRPr>
            </a:lvl5pPr>
            <a:lvl6pPr marL="4572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6pPr>
            <a:lvl7pPr marL="9144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7pPr>
            <a:lvl8pPr marL="13716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8pPr>
            <a:lvl9pPr marL="1828800" algn="l" rtl="0" eaLnBrk="1" fontAlgn="base" hangingPunct="1">
              <a:lnSpc>
                <a:spcPct val="90000"/>
              </a:lnSpc>
              <a:spcBef>
                <a:spcPct val="0"/>
              </a:spcBef>
              <a:spcAft>
                <a:spcPct val="0"/>
              </a:spcAft>
              <a:defRPr sz="4500">
                <a:solidFill>
                  <a:schemeClr val="tx1"/>
                </a:solidFill>
                <a:latin typeface="Open Sans Light" panose="020B0306030504020204" pitchFamily="34" charset="0"/>
              </a:defRPr>
            </a:lvl9pPr>
          </a:lstStyle>
          <a:p>
            <a:r>
              <a:rPr lang="en-US" sz="3200"/>
              <a:t>Help Shape the Future of BIE Student Achievement!</a:t>
            </a:r>
            <a:r>
              <a:rPr lang="en-US" b="0"/>
              <a:t>​</a:t>
            </a:r>
            <a:endParaRPr lang="en-US" sz="4000">
              <a:latin typeface="Plus Jakarta Sans" pitchFamily="2" charset="0"/>
              <a:cs typeface="Plus Jakarta Sans" pitchFamily="2" charset="0"/>
            </a:endParaRPr>
          </a:p>
        </p:txBody>
      </p:sp>
      <p:sp>
        <p:nvSpPr>
          <p:cNvPr id="11" name="Text Placeholder 2">
            <a:extLst>
              <a:ext uri="{FF2B5EF4-FFF2-40B4-BE49-F238E27FC236}">
                <a16:creationId xmlns:a16="http://schemas.microsoft.com/office/drawing/2014/main" id="{F8A43DD9-4355-8ED8-E8F2-5E3A992F9EFE}"/>
              </a:ext>
            </a:extLst>
          </p:cNvPr>
          <p:cNvSpPr txBox="1">
            <a:spLocks/>
          </p:cNvSpPr>
          <p:nvPr/>
        </p:nvSpPr>
        <p:spPr bwMode="gray">
          <a:xfrm>
            <a:off x="548640" y="1769638"/>
            <a:ext cx="5353772"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endParaRPr lang="en-US" sz="2400" b="0">
              <a:solidFill>
                <a:srgbClr val="0D004D"/>
              </a:solidFill>
              <a:latin typeface="+mn-lt"/>
            </a:endParaRPr>
          </a:p>
        </p:txBody>
      </p:sp>
      <p:sp>
        <p:nvSpPr>
          <p:cNvPr id="2" name="Text Placeholder 2">
            <a:extLst>
              <a:ext uri="{FF2B5EF4-FFF2-40B4-BE49-F238E27FC236}">
                <a16:creationId xmlns:a16="http://schemas.microsoft.com/office/drawing/2014/main" id="{A6F9012F-188F-EEBD-A8FD-46EE4EDBF6DE}"/>
              </a:ext>
            </a:extLst>
          </p:cNvPr>
          <p:cNvSpPr txBox="1">
            <a:spLocks/>
          </p:cNvSpPr>
          <p:nvPr/>
        </p:nvSpPr>
        <p:spPr bwMode="gray">
          <a:xfrm>
            <a:off x="6096000" y="1769638"/>
            <a:ext cx="5547360" cy="4539722"/>
          </a:xfrm>
        </p:spPr>
        <p:txBody>
          <a:bodyPr anchor="t">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1600" b="1" kern="120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lgn="l" rtl="0" eaLnBrk="0" fontAlgn="base" hangingPunct="0">
              <a:lnSpc>
                <a:spcPct val="90000"/>
              </a:lnSpc>
              <a:spcBef>
                <a:spcPts val="500"/>
              </a:spcBef>
              <a:spcAft>
                <a:spcPct val="0"/>
              </a:spcAft>
              <a:buFont typeface="Arial" panose="020B0604020202020204" pitchFamily="34" charset="0"/>
              <a:buNone/>
              <a:defRPr sz="2000" kern="1200">
                <a:solidFill>
                  <a:schemeClr val="tx1">
                    <a:tint val="82000"/>
                  </a:schemeClr>
                </a:solidFill>
                <a:latin typeface="Open Sans Light" panose="020B0306030504020204" pitchFamily="34" charset="0"/>
                <a:ea typeface="+mn-ea"/>
                <a:cs typeface="Open Sans Semibold" panose="020B0606030504020204" pitchFamily="34" charset="0"/>
              </a:defRPr>
            </a:lvl2pPr>
            <a:lvl3pPr marL="914400" indent="0" algn="l" rtl="0" eaLnBrk="0" fontAlgn="base" hangingPunct="0">
              <a:lnSpc>
                <a:spcPct val="90000"/>
              </a:lnSpc>
              <a:spcBef>
                <a:spcPts val="500"/>
              </a:spcBef>
              <a:spcAft>
                <a:spcPct val="0"/>
              </a:spcAft>
              <a:buFont typeface="Arial" panose="020B0604020202020204" pitchFamily="34" charset="0"/>
              <a:buNone/>
              <a:defRPr sz="1800" kern="1200">
                <a:solidFill>
                  <a:schemeClr val="tx1">
                    <a:tint val="82000"/>
                  </a:schemeClr>
                </a:solidFill>
                <a:latin typeface="Open Sans Light" panose="020B0306030504020204" pitchFamily="34" charset="0"/>
                <a:ea typeface="+mn-ea"/>
                <a:cs typeface="Open Sans Semibold" panose="020B0606030504020204" pitchFamily="34" charset="0"/>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kern="1200">
                <a:solidFill>
                  <a:schemeClr val="tx1">
                    <a:tint val="82000"/>
                  </a:schemeClr>
                </a:solidFill>
                <a:latin typeface="Open Sans Light" panose="020B0306030504020204" pitchFamily="34" charset="0"/>
                <a:ea typeface="+mn-ea"/>
                <a:cs typeface="Open Sans Semibold"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endParaRPr lang="en-US" sz="2600" b="0">
              <a:solidFill>
                <a:schemeClr val="tx2">
                  <a:lumMod val="50000"/>
                  <a:lumOff val="50000"/>
                </a:schemeClr>
              </a:solidFill>
              <a:latin typeface="+mn-lt"/>
            </a:endParaRPr>
          </a:p>
        </p:txBody>
      </p:sp>
      <p:sp>
        <p:nvSpPr>
          <p:cNvPr id="3" name="Text 1">
            <a:extLst>
              <a:ext uri="{FF2B5EF4-FFF2-40B4-BE49-F238E27FC236}">
                <a16:creationId xmlns:a16="http://schemas.microsoft.com/office/drawing/2014/main" id="{E6145C21-DFDC-0DB7-3BDA-8ECF2613F39E}"/>
              </a:ext>
            </a:extLst>
          </p:cNvPr>
          <p:cNvSpPr txBox="1"/>
          <p:nvPr/>
        </p:nvSpPr>
        <p:spPr>
          <a:xfrm>
            <a:off x="670560" y="1173892"/>
            <a:ext cx="10972800" cy="364557"/>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00">
                <a:solidFill>
                  <a:srgbClr val="5E6B69"/>
                </a:solidFill>
              </a:rPr>
              <a:t>Tell us if you are interested in participating in future BIE and Pearson assessment activities.</a:t>
            </a:r>
          </a:p>
        </p:txBody>
      </p:sp>
      <p:sp>
        <p:nvSpPr>
          <p:cNvPr id="4" name="Shape 2">
            <a:extLst>
              <a:ext uri="{FF2B5EF4-FFF2-40B4-BE49-F238E27FC236}">
                <a16:creationId xmlns:a16="http://schemas.microsoft.com/office/drawing/2014/main" id="{DBB2F286-2106-4E39-0280-430050613EDB}"/>
              </a:ext>
            </a:extLst>
          </p:cNvPr>
          <p:cNvSpPr/>
          <p:nvPr/>
        </p:nvSpPr>
        <p:spPr>
          <a:xfrm>
            <a:off x="541682" y="1760220"/>
            <a:ext cx="4663440" cy="3337560"/>
          </a:xfrm>
          <a:prstGeom prst="roundRect">
            <a:avLst>
              <a:gd name="adj" fmla="val 2192"/>
            </a:avLst>
          </a:prstGeom>
          <a:solidFill>
            <a:srgbClr val="FFFFFF"/>
          </a:solidFill>
          <a:ln w="12700">
            <a:solidFill>
              <a:srgbClr val="D7DEDC"/>
            </a:solidFill>
            <a:prstDash val="solid"/>
          </a:ln>
          <a:effectLst>
            <a:outerShdw blurRad="19050" dist="7620" dir="27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Text 3">
            <a:extLst>
              <a:ext uri="{FF2B5EF4-FFF2-40B4-BE49-F238E27FC236}">
                <a16:creationId xmlns:a16="http://schemas.microsoft.com/office/drawing/2014/main" id="{2F632DA0-A226-42C9-4F8A-78BA4CBE95E8}"/>
              </a:ext>
            </a:extLst>
          </p:cNvPr>
          <p:cNvSpPr/>
          <p:nvPr/>
        </p:nvSpPr>
        <p:spPr>
          <a:xfrm>
            <a:off x="3764280" y="3236976"/>
            <a:ext cx="4663440" cy="384048"/>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b="1">
              <a:solidFill>
                <a:srgbClr val="243331"/>
              </a:solidFill>
            </a:endParaRPr>
          </a:p>
        </p:txBody>
      </p:sp>
      <p:sp>
        <p:nvSpPr>
          <p:cNvPr id="9" name="Callout Text">
            <a:extLst>
              <a:ext uri="{FF2B5EF4-FFF2-40B4-BE49-F238E27FC236}">
                <a16:creationId xmlns:a16="http://schemas.microsoft.com/office/drawing/2014/main" id="{208C97D2-2CAE-221F-6074-28B2D981393B}"/>
              </a:ext>
            </a:extLst>
          </p:cNvPr>
          <p:cNvSpPr txBox="1"/>
          <p:nvPr/>
        </p:nvSpPr>
        <p:spPr>
          <a:xfrm>
            <a:off x="670560" y="4258656"/>
            <a:ext cx="4312920" cy="640080"/>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0000"/>
              </a:lnSpc>
            </a:pPr>
            <a:endParaRPr lang="en-US" sz="1600" b="1">
              <a:solidFill>
                <a:srgbClr val="0F5C55"/>
              </a:solidFill>
            </a:endParaRPr>
          </a:p>
        </p:txBody>
      </p:sp>
      <p:sp>
        <p:nvSpPr>
          <p:cNvPr id="14" name="Shape 22">
            <a:extLst>
              <a:ext uri="{FF2B5EF4-FFF2-40B4-BE49-F238E27FC236}">
                <a16:creationId xmlns:a16="http://schemas.microsoft.com/office/drawing/2014/main" id="{67C210B1-6CC6-F81D-F6ED-954529EC1095}"/>
              </a:ext>
            </a:extLst>
          </p:cNvPr>
          <p:cNvSpPr/>
          <p:nvPr/>
        </p:nvSpPr>
        <p:spPr>
          <a:xfrm>
            <a:off x="5689052" y="1760220"/>
            <a:ext cx="5303520" cy="3337560"/>
          </a:xfrm>
          <a:prstGeom prst="roundRect">
            <a:avLst>
              <a:gd name="adj" fmla="val 2192"/>
            </a:avLst>
          </a:prstGeom>
          <a:solidFill>
            <a:srgbClr val="FFFFFF"/>
          </a:solidFill>
          <a:ln w="12700">
            <a:solidFill>
              <a:srgbClr val="D7DEDC"/>
            </a:solidFill>
            <a:prstDash val="solid"/>
          </a:ln>
          <a:effectLst>
            <a:outerShdw blurRad="19050" dist="7620" dir="2700000" algn="bl" rotWithShape="0">
              <a:srgbClr val="000000">
                <a:alpha val="12000"/>
              </a:srgbClr>
            </a:outerShdw>
          </a:effectLst>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Text 23">
            <a:extLst>
              <a:ext uri="{FF2B5EF4-FFF2-40B4-BE49-F238E27FC236}">
                <a16:creationId xmlns:a16="http://schemas.microsoft.com/office/drawing/2014/main" id="{9F3B98F9-8A19-B64E-DA5A-EC9FB5D68E4C}"/>
              </a:ext>
            </a:extLst>
          </p:cNvPr>
          <p:cNvSpPr/>
          <p:nvPr/>
        </p:nvSpPr>
        <p:spPr>
          <a:xfrm>
            <a:off x="5986914" y="1910906"/>
            <a:ext cx="2634394" cy="436880"/>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b="1">
              <a:solidFill>
                <a:srgbClr val="243331"/>
              </a:solidFill>
            </a:endParaRPr>
          </a:p>
        </p:txBody>
      </p:sp>
      <p:pic>
        <p:nvPicPr>
          <p:cNvPr id="21" name="Picture 20">
            <a:extLst>
              <a:ext uri="{FF2B5EF4-FFF2-40B4-BE49-F238E27FC236}">
                <a16:creationId xmlns:a16="http://schemas.microsoft.com/office/drawing/2014/main" id="{E9EABF51-1F0F-CFCE-1C53-55D7C0C78237}"/>
              </a:ext>
            </a:extLst>
          </p:cNvPr>
          <p:cNvPicPr>
            <a:picLocks noChangeAspect="1"/>
          </p:cNvPicPr>
          <p:nvPr/>
        </p:nvPicPr>
        <p:blipFill>
          <a:blip r:embed="rId3"/>
          <a:stretch>
            <a:fillRect/>
          </a:stretch>
        </p:blipFill>
        <p:spPr>
          <a:xfrm>
            <a:off x="5743564" y="1793394"/>
            <a:ext cx="5249008" cy="3280630"/>
          </a:xfrm>
          <a:prstGeom prst="rect">
            <a:avLst/>
          </a:prstGeom>
        </p:spPr>
      </p:pic>
      <p:pic>
        <p:nvPicPr>
          <p:cNvPr id="23" name="Picture 22">
            <a:extLst>
              <a:ext uri="{FF2B5EF4-FFF2-40B4-BE49-F238E27FC236}">
                <a16:creationId xmlns:a16="http://schemas.microsoft.com/office/drawing/2014/main" id="{4E8916EB-13B4-A1E4-A291-58A42A63827A}"/>
              </a:ext>
            </a:extLst>
          </p:cNvPr>
          <p:cNvPicPr>
            <a:picLocks noChangeAspect="1"/>
          </p:cNvPicPr>
          <p:nvPr/>
        </p:nvPicPr>
        <p:blipFill>
          <a:blip r:embed="rId4"/>
          <a:stretch>
            <a:fillRect/>
          </a:stretch>
        </p:blipFill>
        <p:spPr>
          <a:xfrm>
            <a:off x="254297" y="1800215"/>
            <a:ext cx="5145446" cy="3256102"/>
          </a:xfrm>
          <a:prstGeom prst="rect">
            <a:avLst/>
          </a:prstGeom>
        </p:spPr>
      </p:pic>
      <p:sp>
        <p:nvSpPr>
          <p:cNvPr id="7" name="TextBox 6">
            <a:extLst>
              <a:ext uri="{FF2B5EF4-FFF2-40B4-BE49-F238E27FC236}">
                <a16:creationId xmlns:a16="http://schemas.microsoft.com/office/drawing/2014/main" id="{08E6C474-BC9A-1AB0-B8F7-0FDE700D5EBA}"/>
              </a:ext>
            </a:extLst>
          </p:cNvPr>
          <p:cNvSpPr txBox="1"/>
          <p:nvPr/>
        </p:nvSpPr>
        <p:spPr>
          <a:xfrm>
            <a:off x="3546231" y="5451231"/>
            <a:ext cx="3715441" cy="723275"/>
          </a:xfrm>
          <a:prstGeom prst="rect">
            <a:avLst/>
          </a:prstGeom>
          <a:noFill/>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r>
              <a:rPr lang="en-US">
                <a:solidFill>
                  <a:schemeClr val="tx2">
                    <a:lumMod val="49000"/>
                    <a:lumOff val="51000"/>
                  </a:schemeClr>
                </a:solidFill>
                <a:latin typeface="Calibri"/>
                <a:ea typeface="Calibri"/>
                <a:cs typeface="Calibri"/>
                <a:hlinkClick r:id="rId5">
                  <a:extLst>
                    <a:ext uri="{A12FA001-AC4F-418D-AE19-62706E023703}">
                      <ahyp:hlinkClr xmlns:ahyp="http://schemas.microsoft.com/office/drawing/2018/hyperlinkcolor" val="tx"/>
                    </a:ext>
                  </a:extLst>
                </a:hlinkClick>
              </a:rPr>
              <a:t>BIE Educator Recruitment Interest Form</a:t>
            </a:r>
            <a:endParaRPr lang="en-US">
              <a:solidFill>
                <a:schemeClr val="tx2">
                  <a:lumMod val="49000"/>
                  <a:lumOff val="51000"/>
                </a:schemeClr>
              </a:solidFill>
              <a:ea typeface="Calibri"/>
              <a:cs typeface="Calibri"/>
              <a:hlinkClick r:id="rId5">
                <a:extLst>
                  <a:ext uri="{A12FA001-AC4F-418D-AE19-62706E023703}">
                    <ahyp:hlinkClr xmlns:ahyp="http://schemas.microsoft.com/office/drawing/2018/hyperlinkcolor" val="tx"/>
                  </a:ext>
                </a:extLst>
              </a:hlinkClick>
            </a:endParaRPr>
          </a:p>
          <a:p>
            <a:pPr algn="l"/>
            <a:endParaRPr lang="en-US">
              <a:solidFill>
                <a:srgbClr val="000000"/>
              </a:solidFill>
              <a:ea typeface="Calibri"/>
              <a:cs typeface="Calibri"/>
            </a:endParaRPr>
          </a:p>
          <a:p>
            <a:endParaRPr lang="en-US" sz="1100">
              <a:solidFill>
                <a:schemeClr val="tx2"/>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5552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2073B5E-B197-39D2-B0EE-9EAAF67C9DD4}"/>
              </a:ext>
            </a:extLst>
          </p:cNvPr>
          <p:cNvSpPr>
            <a:spLocks noGrp="1"/>
          </p:cNvSpPr>
          <p:nvPr>
            <p:ph type="ftr" sz="quarter" idx="4294967295"/>
          </p:nvPr>
        </p:nvSpPr>
        <p:spPr>
          <a:xfrm>
            <a:off x="1" y="6440488"/>
            <a:ext cx="2162432" cy="417512"/>
          </a:xfrm>
        </p:spPr>
        <p:txBody>
          <a:bodyPr/>
          <a:lstStyle/>
          <a:p>
            <a:pPr algn="ctr"/>
            <a:r>
              <a:rPr lang="en-US" noProof="0"/>
              <a:t>Copyright 2025 Pearson. All rights reserved.</a:t>
            </a:r>
          </a:p>
        </p:txBody>
      </p:sp>
      <p:sp>
        <p:nvSpPr>
          <p:cNvPr id="6" name="Slide Number Placeholder 5">
            <a:extLst>
              <a:ext uri="{FF2B5EF4-FFF2-40B4-BE49-F238E27FC236}">
                <a16:creationId xmlns:a16="http://schemas.microsoft.com/office/drawing/2014/main" id="{CE2F63D0-C39E-F40C-BF17-E283637ED087}"/>
              </a:ext>
            </a:extLst>
          </p:cNvPr>
          <p:cNvSpPr>
            <a:spLocks noGrp="1"/>
          </p:cNvSpPr>
          <p:nvPr>
            <p:ph type="sldNum" sz="quarter" idx="4294967295"/>
          </p:nvPr>
        </p:nvSpPr>
        <p:spPr>
          <a:xfrm>
            <a:off x="10458450" y="6440488"/>
            <a:ext cx="1733550" cy="417512"/>
          </a:xfrm>
        </p:spPr>
        <p:txBody>
          <a:bodyPr/>
          <a:lstStyle/>
          <a:p>
            <a:pPr algn="ctr"/>
            <a:fld id="{27BB625B-AB5A-C845-B50B-ED205C3DDF7A}" type="slidenum">
              <a:rPr lang="en-US" noProof="0" smtClean="0"/>
              <a:pPr algn="ctr"/>
              <a:t>96</a:t>
            </a:fld>
            <a:endParaRPr lang="en-US" noProof="0"/>
          </a:p>
        </p:txBody>
      </p:sp>
    </p:spTree>
    <p:extLst>
      <p:ext uri="{BB962C8B-B14F-4D97-AF65-F5344CB8AC3E}">
        <p14:creationId xmlns:p14="http://schemas.microsoft.com/office/powerpoint/2010/main" val="3574205014"/>
      </p:ext>
    </p:extLst>
  </p:cSld>
  <p:clrMapOvr>
    <a:masterClrMapping/>
  </p:clrMapOvr>
</p:sld>
</file>

<file path=ppt/theme/theme1.xml><?xml version="1.0" encoding="utf-8"?>
<a:theme xmlns:a="http://schemas.openxmlformats.org/drawingml/2006/main" name="Office Theme">
  <a:themeElements>
    <a:clrScheme name="Pearson New VI colors">
      <a:dk1>
        <a:srgbClr val="000000"/>
      </a:dk1>
      <a:lt1>
        <a:srgbClr val="FFFFFF"/>
      </a:lt1>
      <a:dk2>
        <a:srgbClr val="002F56"/>
      </a:dk2>
      <a:lt2>
        <a:srgbClr val="DEE1E1"/>
      </a:lt2>
      <a:accent1>
        <a:srgbClr val="D2DA0D"/>
      </a:accent1>
      <a:accent2>
        <a:srgbClr val="94E6E9"/>
      </a:accent2>
      <a:accent3>
        <a:srgbClr val="FFBA1C"/>
      </a:accent3>
      <a:accent4>
        <a:srgbClr val="FF7479"/>
      </a:accent4>
      <a:accent5>
        <a:srgbClr val="83BD00"/>
      </a:accent5>
      <a:accent6>
        <a:srgbClr val="11B2A5"/>
      </a:accent6>
      <a:hlink>
        <a:srgbClr val="007FA3"/>
      </a:hlink>
      <a:folHlink>
        <a:srgbClr val="9D007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4" id="{5C88237D-8817-144F-BF7C-A60170470934}" vid="{7B8DA1B8-EF55-E844-B6B8-5DBFC66AD915}"/>
    </a:ext>
  </a:extLst>
</a:theme>
</file>

<file path=ppt/theme/theme2.xml><?xml version="1.0" encoding="utf-8"?>
<a:theme xmlns:a="http://schemas.openxmlformats.org/drawingml/2006/main" name="Pearson Templat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arson Theme">
  <a:themeElements>
    <a:clrScheme name="Pearson Theme">
      <a:dk1>
        <a:srgbClr val="000000"/>
      </a:dk1>
      <a:lt1>
        <a:srgbClr val="FFFFFF"/>
      </a:lt1>
      <a:dk2>
        <a:srgbClr val="0D004D"/>
      </a:dk2>
      <a:lt2>
        <a:srgbClr val="FFFFFF"/>
      </a:lt2>
      <a:accent1>
        <a:srgbClr val="B79BFE"/>
      </a:accent1>
      <a:accent2>
        <a:srgbClr val="7950E2"/>
      </a:accent2>
      <a:accent3>
        <a:srgbClr val="56E2E1"/>
      </a:accent3>
      <a:accent4>
        <a:srgbClr val="EC8DE2"/>
      </a:accent4>
      <a:accent5>
        <a:srgbClr val="FFCE00"/>
      </a:accent5>
      <a:accent6>
        <a:srgbClr val="B820A9"/>
      </a:accent6>
      <a:hlink>
        <a:srgbClr val="B79BFE"/>
      </a:hlink>
      <a:folHlink>
        <a:srgbClr val="B79BFE"/>
      </a:folHlink>
    </a:clrScheme>
    <a:fontScheme name="Plus Jakarta Sans SemiBold-Plus Jakarta Sans">
      <a:majorFont>
        <a:latin typeface="Plus Jakarta Sans SemiBold"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lus Jakarta Sans"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lgn="l">
          <a:defRPr sz="1100" dirty="0" smtClean="0">
            <a:solidFill>
              <a:schemeClr val="tx2"/>
            </a:solidFill>
          </a:defRPr>
        </a:defPPr>
      </a:lstStyle>
    </a:tx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Pearson_PPT-Template-High-Level" id="{9CE228DB-A70D-DB4C-BF97-66A36C0D56DF}" vid="{9E872E1F-81D4-AB47-88B6-0840B145B37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SharedWithUsers xmlns="5c49b5b9-a32c-4183-9b2f-d7fe9087c203">
      <UserInfo>
        <DisplayName>Kristen Prior</DisplayName>
        <AccountId>22</AccountId>
        <AccountType/>
      </UserInfo>
      <UserInfo>
        <DisplayName>Traci Meineke</DisplayName>
        <AccountId>142</AccountId>
        <AccountType/>
      </UserInfo>
      <UserInfo>
        <DisplayName>SharingLinks.aa5c24e8-49c2-4a66-8a20-b701f2110a6b.OrganizationView.c7700c73-2681-4df7-afcc-86c7210fcc6d</DisplayName>
        <AccountId>56</AccountId>
        <AccountType/>
      </UserInfo>
      <UserInfo>
        <DisplayName>Sam Boyle</DisplayName>
        <AccountId>131</AccountId>
        <AccountType/>
      </UserInfo>
    </SharedWithUsers>
    <TaxCatchAll xmlns="5c49b5b9-a32c-4183-9b2f-d7fe9087c203" xsi:nil="true"/>
    <lcf76f155ced4ddcb4097134ff3c332f xmlns="6e03043a-91b4-430d-9397-a94a796b0a4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F483F8DB2D76849BD1C17C49A3FFA8D" ma:contentTypeVersion="19" ma:contentTypeDescription="Create a new document." ma:contentTypeScope="" ma:versionID="8f4820054349d002136ef063a68bca04">
  <xsd:schema xmlns:xsd="http://www.w3.org/2001/XMLSchema" xmlns:xs="http://www.w3.org/2001/XMLSchema" xmlns:p="http://schemas.microsoft.com/office/2006/metadata/properties" xmlns:ns1="http://schemas.microsoft.com/sharepoint/v3" xmlns:ns2="6e03043a-91b4-430d-9397-a94a796b0a4d" xmlns:ns3="5c49b5b9-a32c-4183-9b2f-d7fe9087c203" targetNamespace="http://schemas.microsoft.com/office/2006/metadata/properties" ma:root="true" ma:fieldsID="53a8b3390eb8888c8f19fa7f82310973" ns1:_="" ns2:_="" ns3:_="">
    <xsd:import namespace="http://schemas.microsoft.com/sharepoint/v3"/>
    <xsd:import namespace="6e03043a-91b4-430d-9397-a94a796b0a4d"/>
    <xsd:import namespace="5c49b5b9-a32c-4183-9b2f-d7fe9087c20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SearchProperties" minOccurs="0"/>
                <xsd:element ref="ns1:_ip_UnifiedCompliancePolicyProperties" minOccurs="0"/>
                <xsd:element ref="ns1:_ip_UnifiedCompliancePolicyUIAc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03043a-91b4-430d-9397-a94a796b0a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46342d94-4a90-4c9b-8c88-cb4c8647e98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c49b5b9-a32c-4183-9b2f-d7fe9087c20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6064f367-6391-433b-97f5-299ed0da6509}" ma:internalName="TaxCatchAll" ma:showField="CatchAllData" ma:web="5c49b5b9-a32c-4183-9b2f-d7fe9087c20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5C2A08-6E9D-4C94-819F-D5E2B8237E6B}">
  <ds:schemaRefs>
    <ds:schemaRef ds:uri="5c49b5b9-a32c-4183-9b2f-d7fe9087c203"/>
    <ds:schemaRef ds:uri="6e03043a-91b4-430d-9397-a94a796b0a4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B2AE891-6473-456C-9E04-1A26812AA6AF}">
  <ds:schemaRefs>
    <ds:schemaRef ds:uri="http://schemas.microsoft.com/sharepoint/v3/contenttype/forms"/>
  </ds:schemaRefs>
</ds:datastoreItem>
</file>

<file path=customXml/itemProps3.xml><?xml version="1.0" encoding="utf-8"?>
<ds:datastoreItem xmlns:ds="http://schemas.openxmlformats.org/officeDocument/2006/customXml" ds:itemID="{FF5D35FC-EC10-4BAC-843B-5C007C808624}">
  <ds:schemaRefs>
    <ds:schemaRef ds:uri="5c49b5b9-a32c-4183-9b2f-d7fe9087c203"/>
    <ds:schemaRef ds:uri="6e03043a-91b4-430d-9397-a94a796b0a4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96</Slides>
  <Notes>33</Notes>
  <HiddenSlides>0</HiddenSlides>
  <ScaleCrop>false</ScaleCrop>
  <HeadingPairs>
    <vt:vector size="4" baseType="variant">
      <vt:variant>
        <vt:lpstr>Theme</vt:lpstr>
      </vt:variant>
      <vt:variant>
        <vt:i4>3</vt:i4>
      </vt:variant>
      <vt:variant>
        <vt:lpstr>Slide Titles</vt:lpstr>
      </vt:variant>
      <vt:variant>
        <vt:i4>96</vt:i4>
      </vt:variant>
    </vt:vector>
  </HeadingPairs>
  <TitlesOfParts>
    <vt:vector size="99" baseType="lpstr">
      <vt:lpstr>Office Theme</vt:lpstr>
      <vt:lpstr>Pearson Templates</vt:lpstr>
      <vt:lpstr>Pearson Theme</vt:lpstr>
      <vt:lpstr>PowerPoint Presentation</vt:lpstr>
      <vt:lpstr>PowerPoint Presentation</vt:lpstr>
      <vt:lpstr>PowerPoint Presentation</vt:lpstr>
      <vt:lpstr>PowerPoint Presentation</vt:lpstr>
      <vt:lpstr>PowerPoint Presentation</vt:lpstr>
      <vt:lpstr>Interim Assessment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Administration</vt:lpstr>
      <vt:lpstr>Administration Agenda</vt:lpstr>
      <vt:lpstr>Before Testing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During Testing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After Testing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Abraham, Stacey</dc:creator>
  <cp:revision>3</cp:revision>
  <dcterms:created xsi:type="dcterms:W3CDTF">2021-02-03T20:14:39Z</dcterms:created>
  <dcterms:modified xsi:type="dcterms:W3CDTF">2026-09-15T16:15:43Z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0x010100FF483F8DB2D76849BD1C17C49A3FFA8D</vt:lpwstr>
  </property>
  <property fmtid="{D5CDD505-2E9C-101B-9397-08002B2CF9AE}" pid="3" name="MediaServiceImageTags">
    <vt:lpwstr/>
  </property>
  <property fmtid="{D5CDD505-2E9C-101B-9397-08002B2CF9AE}" pid="4" name="Order">
    <vt:lpwstr>87100.0000000000</vt:lpwstr>
  </property>
  <property fmtid="{D5CDD505-2E9C-101B-9397-08002B2CF9AE}" pid="5" name="xd_ProgID">
    <vt:lpwstr/>
  </property>
  <property fmtid="{D5CDD505-2E9C-101B-9397-08002B2CF9AE}" pid="6" name="_ColorH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_ColorTag">
    <vt:lpwstr/>
  </property>
  <property fmtid="{D5CDD505-2E9C-101B-9397-08002B2CF9AE}" pid="11" name="TriggerFlowInfo">
    <vt:lpwstr/>
  </property>
  <property fmtid="{D5CDD505-2E9C-101B-9397-08002B2CF9AE}" pid="12" name="xd_Signature">
    <vt:lpwstr/>
  </property>
  <property fmtid="{D5CDD505-2E9C-101B-9397-08002B2CF9AE}" pid="13" name="_Emoji">
    <vt:lpwstr/>
  </property>
</Properties>
</file>